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4" r:id="rId2"/>
    <p:sldMasterId id="2147483720" r:id="rId3"/>
    <p:sldMasterId id="2147483792" r:id="rId4"/>
  </p:sldMasterIdLst>
  <p:notesMasterIdLst>
    <p:notesMasterId r:id="rId85"/>
  </p:notesMasterIdLst>
  <p:sldIdLst>
    <p:sldId id="322" r:id="rId5"/>
    <p:sldId id="256" r:id="rId6"/>
    <p:sldId id="306" r:id="rId7"/>
    <p:sldId id="257" r:id="rId8"/>
    <p:sldId id="260" r:id="rId9"/>
    <p:sldId id="346" r:id="rId10"/>
    <p:sldId id="263" r:id="rId11"/>
    <p:sldId id="268"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398" r:id="rId64"/>
    <p:sldId id="399" r:id="rId65"/>
    <p:sldId id="400" r:id="rId66"/>
    <p:sldId id="401" r:id="rId67"/>
    <p:sldId id="402" r:id="rId68"/>
    <p:sldId id="403" r:id="rId69"/>
    <p:sldId id="404" r:id="rId70"/>
    <p:sldId id="405" r:id="rId71"/>
    <p:sldId id="406" r:id="rId72"/>
    <p:sldId id="308" r:id="rId73"/>
    <p:sldId id="266" r:id="rId74"/>
    <p:sldId id="336" r:id="rId75"/>
    <p:sldId id="271" r:id="rId76"/>
    <p:sldId id="272" r:id="rId77"/>
    <p:sldId id="273" r:id="rId78"/>
    <p:sldId id="275" r:id="rId79"/>
    <p:sldId id="279" r:id="rId80"/>
    <p:sldId id="280" r:id="rId81"/>
    <p:sldId id="281" r:id="rId82"/>
    <p:sldId id="309" r:id="rId83"/>
    <p:sldId id="282" r:id="rId8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4A7B0F"/>
    <a:srgbClr val="181C16"/>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32" autoAdjust="0"/>
    <p:restoredTop sz="94660"/>
  </p:normalViewPr>
  <p:slideViewPr>
    <p:cSldViewPr>
      <p:cViewPr>
        <p:scale>
          <a:sx n="110" d="100"/>
          <a:sy n="110"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6B92D-3000-46A7-82B8-B0093FFEB5C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pPr rtl="1"/>
          <a:endParaRPr lang="fa-IR"/>
        </a:p>
      </dgm:t>
    </dgm:pt>
    <dgm:pt modelId="{CC48BA7B-2264-4FE6-8AB9-414AFEE0F206}">
      <dgm:prSet phldrT="[Text]" custT="1"/>
      <dgm:spPr/>
      <dgm:t>
        <a:bodyPr/>
        <a:lstStyle/>
        <a:p>
          <a:pPr rtl="1"/>
          <a:r>
            <a:rPr lang="fa-IR" sz="1600" b="1" cap="none" spc="0" dirty="0" smtClean="0">
              <a:ln w="12700">
                <a:solidFill>
                  <a:schemeClr val="tx2">
                    <a:satMod val="155000"/>
                  </a:schemeClr>
                </a:solidFill>
                <a:prstDash val="solid"/>
              </a:ln>
              <a:solidFill>
                <a:srgbClr val="FFFF66"/>
              </a:solidFill>
              <a:effectLst>
                <a:outerShdw blurRad="41275" dist="20320" dir="1800000" algn="tl" rotWithShape="0">
                  <a:srgbClr val="000000">
                    <a:alpha val="40000"/>
                  </a:srgbClr>
                </a:outerShdw>
              </a:effectLst>
              <a:cs typeface="B Titr" pitchFamily="2" charset="-78"/>
            </a:rPr>
            <a:t>پیامدهای دوستی با غیر هم جنس</a:t>
          </a:r>
          <a:endParaRPr lang="fa-IR" sz="1600" b="1" cap="none" spc="0" dirty="0">
            <a:ln w="12700">
              <a:solidFill>
                <a:schemeClr val="tx2">
                  <a:satMod val="155000"/>
                </a:schemeClr>
              </a:solidFill>
              <a:prstDash val="solid"/>
            </a:ln>
            <a:solidFill>
              <a:srgbClr val="FFFF66"/>
            </a:solidFill>
            <a:effectLst>
              <a:outerShdw blurRad="41275" dist="20320" dir="1800000" algn="tl" rotWithShape="0">
                <a:srgbClr val="000000">
                  <a:alpha val="40000"/>
                </a:srgbClr>
              </a:outerShdw>
            </a:effectLst>
            <a:cs typeface="B Titr" pitchFamily="2" charset="-78"/>
          </a:endParaRPr>
        </a:p>
      </dgm:t>
    </dgm:pt>
    <dgm:pt modelId="{41DBEE9A-BE79-4D9F-AB3E-1ABE147330EE}" type="parTrans" cxnId="{9C78DCF0-5EE7-4052-A5FC-EC326FAB2FF6}">
      <dgm:prSet/>
      <dgm:spPr/>
      <dgm:t>
        <a:bodyPr/>
        <a:lstStyle/>
        <a:p>
          <a:pPr rtl="1"/>
          <a:endParaRPr lang="fa-IR"/>
        </a:p>
      </dgm:t>
    </dgm:pt>
    <dgm:pt modelId="{888A9D8A-9A7E-40F5-8591-2023B15D4940}" type="sibTrans" cxnId="{9C78DCF0-5EE7-4052-A5FC-EC326FAB2FF6}">
      <dgm:prSet/>
      <dgm:spPr/>
      <dgm:t>
        <a:bodyPr/>
        <a:lstStyle/>
        <a:p>
          <a:pPr rtl="1"/>
          <a:endParaRPr lang="fa-IR"/>
        </a:p>
      </dgm:t>
    </dgm:pt>
    <dgm:pt modelId="{B2B0C2E7-F154-4D9A-B043-C50A85FB529E}">
      <dgm:prSet phldrT="[Text]" custT="1"/>
      <dgm:spPr/>
      <dgm:t>
        <a:bodyPr/>
        <a:lstStyle/>
        <a:p>
          <a:pPr rtl="1"/>
          <a:r>
            <a:rPr lang="fa-IR" sz="1400" b="0" dirty="0" smtClean="0">
              <a:cs typeface="B Titr" pitchFamily="2" charset="-78"/>
            </a:rPr>
            <a:t>افت تحصیلی و تمرکز حواس </a:t>
          </a:r>
          <a:endParaRPr lang="fa-IR" sz="1400" b="0" dirty="0">
            <a:cs typeface="B Titr" pitchFamily="2" charset="-78"/>
          </a:endParaRPr>
        </a:p>
      </dgm:t>
    </dgm:pt>
    <dgm:pt modelId="{48CE104A-94FC-42C9-B756-26568E5D8BEA}" type="parTrans" cxnId="{0D251741-CF21-44D3-A0FA-45F3F258F50A}">
      <dgm:prSet/>
      <dgm:spPr/>
      <dgm:t>
        <a:bodyPr/>
        <a:lstStyle/>
        <a:p>
          <a:pPr rtl="1"/>
          <a:endParaRPr lang="fa-IR"/>
        </a:p>
      </dgm:t>
    </dgm:pt>
    <dgm:pt modelId="{6A05DF06-2C7F-4E8C-94D5-BAEC99B79396}" type="sibTrans" cxnId="{0D251741-CF21-44D3-A0FA-45F3F258F50A}">
      <dgm:prSet/>
      <dgm:spPr/>
      <dgm:t>
        <a:bodyPr/>
        <a:lstStyle/>
        <a:p>
          <a:pPr rtl="1"/>
          <a:endParaRPr lang="fa-IR"/>
        </a:p>
      </dgm:t>
    </dgm:pt>
    <dgm:pt modelId="{6DBF1B3A-6C84-456C-B660-5CBE817FD53F}">
      <dgm:prSet phldrT="[Text]" custT="1"/>
      <dgm:spPr/>
      <dgm:t>
        <a:bodyPr/>
        <a:lstStyle/>
        <a:p>
          <a:pPr rtl="1"/>
          <a:r>
            <a:rPr lang="fa-IR" sz="1200" b="0" dirty="0" smtClean="0">
              <a:cs typeface="B Titr" pitchFamily="2" charset="-78"/>
            </a:rPr>
            <a:t> تغییر سطح ارتباط از عاطفی به غریزی </a:t>
          </a:r>
          <a:endParaRPr lang="fa-IR" sz="1200" b="0" dirty="0">
            <a:cs typeface="B Titr" pitchFamily="2" charset="-78"/>
          </a:endParaRPr>
        </a:p>
      </dgm:t>
    </dgm:pt>
    <dgm:pt modelId="{65AFDFB8-FACA-4EA2-90AD-D0D9CCDA17B8}" type="parTrans" cxnId="{BCD441B8-41C5-44F3-A7C8-D79CA9616C67}">
      <dgm:prSet/>
      <dgm:spPr/>
      <dgm:t>
        <a:bodyPr/>
        <a:lstStyle/>
        <a:p>
          <a:pPr rtl="1"/>
          <a:endParaRPr lang="fa-IR"/>
        </a:p>
      </dgm:t>
    </dgm:pt>
    <dgm:pt modelId="{AC61ACBC-2268-4622-9B5B-7EADFBBDD15B}" type="sibTrans" cxnId="{BCD441B8-41C5-44F3-A7C8-D79CA9616C67}">
      <dgm:prSet/>
      <dgm:spPr/>
      <dgm:t>
        <a:bodyPr/>
        <a:lstStyle/>
        <a:p>
          <a:pPr rtl="1"/>
          <a:endParaRPr lang="fa-IR"/>
        </a:p>
      </dgm:t>
    </dgm:pt>
    <dgm:pt modelId="{4F2C410C-B35A-4504-A2A2-0D587B06373E}">
      <dgm:prSet phldrT="[Text]" custT="1"/>
      <dgm:spPr/>
      <dgm:t>
        <a:bodyPr/>
        <a:lstStyle/>
        <a:p>
          <a:pPr rtl="1"/>
          <a:r>
            <a:rPr lang="fa-IR" sz="1400" b="0" dirty="0" smtClean="0">
              <a:cs typeface="B Titr" pitchFamily="2" charset="-78"/>
            </a:rPr>
            <a:t> تشدید درگیریهای خانوادگی </a:t>
          </a:r>
          <a:endParaRPr lang="fa-IR" sz="1400" b="0" dirty="0">
            <a:cs typeface="B Titr" pitchFamily="2" charset="-78"/>
          </a:endParaRPr>
        </a:p>
      </dgm:t>
    </dgm:pt>
    <dgm:pt modelId="{B6E48AEF-3C36-408F-B762-DAAFF5187FAD}" type="parTrans" cxnId="{AD1C1484-71E4-4616-B75D-9F07E914C16D}">
      <dgm:prSet/>
      <dgm:spPr/>
      <dgm:t>
        <a:bodyPr/>
        <a:lstStyle/>
        <a:p>
          <a:pPr rtl="1"/>
          <a:endParaRPr lang="fa-IR"/>
        </a:p>
      </dgm:t>
    </dgm:pt>
    <dgm:pt modelId="{F81853C0-4D9F-4DE3-8CF1-4E74FC274531}" type="sibTrans" cxnId="{AD1C1484-71E4-4616-B75D-9F07E914C16D}">
      <dgm:prSet/>
      <dgm:spPr/>
      <dgm:t>
        <a:bodyPr/>
        <a:lstStyle/>
        <a:p>
          <a:pPr rtl="1"/>
          <a:endParaRPr lang="fa-IR"/>
        </a:p>
      </dgm:t>
    </dgm:pt>
    <dgm:pt modelId="{AA465311-F496-4026-B85F-F67E73AF6F02}">
      <dgm:prSet phldrT="[Text]" custT="1"/>
      <dgm:spPr/>
      <dgm:t>
        <a:bodyPr/>
        <a:lstStyle/>
        <a:p>
          <a:pPr rtl="1"/>
          <a:r>
            <a:rPr lang="fa-IR" sz="1200" b="0" dirty="0" smtClean="0">
              <a:cs typeface="B Titr" pitchFamily="2" charset="-78"/>
            </a:rPr>
            <a:t>  بی توجهی به مسئولیتهای فردی و خانوادگی </a:t>
          </a:r>
          <a:endParaRPr lang="fa-IR" sz="1200" b="0" dirty="0">
            <a:cs typeface="B Titr" pitchFamily="2" charset="-78"/>
          </a:endParaRPr>
        </a:p>
      </dgm:t>
    </dgm:pt>
    <dgm:pt modelId="{E4EDA009-AD47-44EF-8995-2F7AFA975880}" type="parTrans" cxnId="{945DCCDA-C3B2-4172-ABA2-4401C258083C}">
      <dgm:prSet/>
      <dgm:spPr/>
      <dgm:t>
        <a:bodyPr/>
        <a:lstStyle/>
        <a:p>
          <a:pPr rtl="1"/>
          <a:endParaRPr lang="fa-IR"/>
        </a:p>
      </dgm:t>
    </dgm:pt>
    <dgm:pt modelId="{93BD6B1C-7447-4D18-974B-7AB0B8A518EB}" type="sibTrans" cxnId="{945DCCDA-C3B2-4172-ABA2-4401C258083C}">
      <dgm:prSet/>
      <dgm:spPr/>
      <dgm:t>
        <a:bodyPr/>
        <a:lstStyle/>
        <a:p>
          <a:pPr rtl="1"/>
          <a:endParaRPr lang="fa-IR"/>
        </a:p>
      </dgm:t>
    </dgm:pt>
    <dgm:pt modelId="{C9F359F8-D30F-4824-80CC-8C25871A8E7A}">
      <dgm:prSet custT="1"/>
      <dgm:spPr/>
      <dgm:t>
        <a:bodyPr/>
        <a:lstStyle/>
        <a:p>
          <a:pPr rtl="1"/>
          <a:r>
            <a:rPr lang="fa-IR" sz="1200" b="0" dirty="0" smtClean="0">
              <a:cs typeface="B Titr" pitchFamily="2" charset="-78"/>
            </a:rPr>
            <a:t>کاهش اعتبار فرد در خانواده و اعتماد والدین به فرد </a:t>
          </a:r>
          <a:endParaRPr lang="fa-IR" sz="1200" b="0" dirty="0">
            <a:cs typeface="B Titr" pitchFamily="2" charset="-78"/>
          </a:endParaRPr>
        </a:p>
      </dgm:t>
    </dgm:pt>
    <dgm:pt modelId="{021062E7-A973-4BCD-B26B-8F1C2E30E277}" type="parTrans" cxnId="{6EE92115-7099-47C2-B2FD-E86AFAC09356}">
      <dgm:prSet/>
      <dgm:spPr/>
      <dgm:t>
        <a:bodyPr/>
        <a:lstStyle/>
        <a:p>
          <a:pPr rtl="1"/>
          <a:endParaRPr lang="fa-IR"/>
        </a:p>
      </dgm:t>
    </dgm:pt>
    <dgm:pt modelId="{FF2DF019-F0D5-44C9-807B-57E1EF2601C6}" type="sibTrans" cxnId="{6EE92115-7099-47C2-B2FD-E86AFAC09356}">
      <dgm:prSet/>
      <dgm:spPr/>
      <dgm:t>
        <a:bodyPr/>
        <a:lstStyle/>
        <a:p>
          <a:pPr rtl="1"/>
          <a:endParaRPr lang="fa-IR"/>
        </a:p>
      </dgm:t>
    </dgm:pt>
    <dgm:pt modelId="{F3A69B30-34DB-4B3C-A2B8-431A96EFCE77}">
      <dgm:prSet custT="1"/>
      <dgm:spPr/>
      <dgm:t>
        <a:bodyPr/>
        <a:lstStyle/>
        <a:p>
          <a:pPr rtl="1"/>
          <a:r>
            <a:rPr lang="fa-IR" sz="1400" b="0" dirty="0" smtClean="0">
              <a:cs typeface="B Titr" pitchFamily="2" charset="-78"/>
            </a:rPr>
            <a:t>شکست عاطفی احتمالی</a:t>
          </a:r>
          <a:endParaRPr lang="fa-IR" sz="1400" b="0" dirty="0">
            <a:cs typeface="B Titr" pitchFamily="2" charset="-78"/>
          </a:endParaRPr>
        </a:p>
      </dgm:t>
    </dgm:pt>
    <dgm:pt modelId="{2189DC92-1CA3-46D5-ADDB-8BBE10E75995}" type="parTrans" cxnId="{8E722080-D8B0-424B-AB04-7B8C91347234}">
      <dgm:prSet/>
      <dgm:spPr/>
      <dgm:t>
        <a:bodyPr/>
        <a:lstStyle/>
        <a:p>
          <a:pPr rtl="1"/>
          <a:endParaRPr lang="fa-IR"/>
        </a:p>
      </dgm:t>
    </dgm:pt>
    <dgm:pt modelId="{F08DB909-3211-4487-B048-5DA0AD6C2E16}" type="sibTrans" cxnId="{8E722080-D8B0-424B-AB04-7B8C91347234}">
      <dgm:prSet/>
      <dgm:spPr/>
      <dgm:t>
        <a:bodyPr/>
        <a:lstStyle/>
        <a:p>
          <a:pPr rtl="1"/>
          <a:endParaRPr lang="fa-IR"/>
        </a:p>
      </dgm:t>
    </dgm:pt>
    <dgm:pt modelId="{DD5B43AE-6F13-46C1-86A0-359EC2C40473}">
      <dgm:prSet custT="1"/>
      <dgm:spPr/>
      <dgm:t>
        <a:bodyPr/>
        <a:lstStyle/>
        <a:p>
          <a:pPr rtl="1"/>
          <a:r>
            <a:rPr lang="fa-IR" sz="1400" b="0" dirty="0" smtClean="0">
              <a:cs typeface="B Titr" pitchFamily="2" charset="-78"/>
            </a:rPr>
            <a:t>نفرت از جنس مخالف</a:t>
          </a:r>
          <a:endParaRPr lang="fa-IR" sz="1400" b="0" dirty="0">
            <a:cs typeface="B Titr" pitchFamily="2" charset="-78"/>
          </a:endParaRPr>
        </a:p>
      </dgm:t>
    </dgm:pt>
    <dgm:pt modelId="{355FD536-7596-4220-8107-7BC4060A65ED}" type="parTrans" cxnId="{9A8EC5AA-8D9A-4832-8C15-C3E5DB5DF467}">
      <dgm:prSet/>
      <dgm:spPr/>
      <dgm:t>
        <a:bodyPr/>
        <a:lstStyle/>
        <a:p>
          <a:pPr rtl="1"/>
          <a:endParaRPr lang="fa-IR"/>
        </a:p>
      </dgm:t>
    </dgm:pt>
    <dgm:pt modelId="{F132DC0D-A163-4D25-A183-8AF97491565B}" type="sibTrans" cxnId="{9A8EC5AA-8D9A-4832-8C15-C3E5DB5DF467}">
      <dgm:prSet/>
      <dgm:spPr/>
      <dgm:t>
        <a:bodyPr/>
        <a:lstStyle/>
        <a:p>
          <a:pPr rtl="1"/>
          <a:endParaRPr lang="fa-IR"/>
        </a:p>
      </dgm:t>
    </dgm:pt>
    <dgm:pt modelId="{04D14674-62EF-45C6-812A-E73B1FD692B8}">
      <dgm:prSet custT="1"/>
      <dgm:spPr/>
      <dgm:t>
        <a:bodyPr/>
        <a:lstStyle/>
        <a:p>
          <a:pPr algn="ctr" rtl="1"/>
          <a:r>
            <a:rPr lang="fa-IR" sz="1400" b="0" dirty="0" smtClean="0">
              <a:cs typeface="B Titr" pitchFamily="2" charset="-78"/>
            </a:rPr>
            <a:t>افسردگی و گرایش به تنهایی (دختران )</a:t>
          </a:r>
          <a:endParaRPr lang="fa-IR" sz="1400" b="0" dirty="0">
            <a:cs typeface="B Titr" pitchFamily="2" charset="-78"/>
          </a:endParaRPr>
        </a:p>
      </dgm:t>
    </dgm:pt>
    <dgm:pt modelId="{C853227C-4CF7-4C82-A5C0-9B906AA55327}" type="parTrans" cxnId="{D0E024E9-BC1D-40B8-9903-6258B89681EE}">
      <dgm:prSet/>
      <dgm:spPr/>
      <dgm:t>
        <a:bodyPr/>
        <a:lstStyle/>
        <a:p>
          <a:pPr rtl="1"/>
          <a:endParaRPr lang="fa-IR"/>
        </a:p>
      </dgm:t>
    </dgm:pt>
    <dgm:pt modelId="{ED9096E3-FBD7-4006-8546-82570FEB5401}" type="sibTrans" cxnId="{D0E024E9-BC1D-40B8-9903-6258B89681EE}">
      <dgm:prSet/>
      <dgm:spPr/>
      <dgm:t>
        <a:bodyPr/>
        <a:lstStyle/>
        <a:p>
          <a:pPr rtl="1"/>
          <a:endParaRPr lang="fa-IR"/>
        </a:p>
      </dgm:t>
    </dgm:pt>
    <dgm:pt modelId="{4EAAAC7E-D654-44D2-99C5-544232138CEB}">
      <dgm:prSet custT="1"/>
      <dgm:spPr/>
      <dgm:t>
        <a:bodyPr/>
        <a:lstStyle/>
        <a:p>
          <a:pPr rtl="1"/>
          <a:r>
            <a:rPr lang="fa-IR" sz="1400" b="0" dirty="0" smtClean="0">
              <a:cs typeface="B Titr" pitchFamily="2" charset="-78"/>
            </a:rPr>
            <a:t>مشروبات الکلی و مواد مخدر (پسران) </a:t>
          </a:r>
          <a:endParaRPr lang="fa-IR" sz="1400" b="0" dirty="0">
            <a:cs typeface="B Titr" pitchFamily="2" charset="-78"/>
          </a:endParaRPr>
        </a:p>
      </dgm:t>
    </dgm:pt>
    <dgm:pt modelId="{B356BE99-D3F3-4FFC-8FF2-FDDBD1949BED}" type="parTrans" cxnId="{904FAC4D-2EB8-4544-998D-CB4A610362F4}">
      <dgm:prSet/>
      <dgm:spPr/>
      <dgm:t>
        <a:bodyPr/>
        <a:lstStyle/>
        <a:p>
          <a:pPr rtl="1"/>
          <a:endParaRPr lang="fa-IR"/>
        </a:p>
      </dgm:t>
    </dgm:pt>
    <dgm:pt modelId="{4CF3BB35-070E-4D40-87D9-D6CA1A962C0C}" type="sibTrans" cxnId="{904FAC4D-2EB8-4544-998D-CB4A610362F4}">
      <dgm:prSet/>
      <dgm:spPr/>
      <dgm:t>
        <a:bodyPr/>
        <a:lstStyle/>
        <a:p>
          <a:pPr rtl="1"/>
          <a:endParaRPr lang="fa-IR"/>
        </a:p>
      </dgm:t>
    </dgm:pt>
    <dgm:pt modelId="{E0A9B1C5-298B-4852-871F-02CE1F560D07}" type="pres">
      <dgm:prSet presAssocID="{0536B92D-3000-46A7-82B8-B0093FFEB5C9}" presName="cycle" presStyleCnt="0">
        <dgm:presLayoutVars>
          <dgm:chMax val="1"/>
          <dgm:dir/>
          <dgm:animLvl val="ctr"/>
          <dgm:resizeHandles val="exact"/>
        </dgm:presLayoutVars>
      </dgm:prSet>
      <dgm:spPr/>
      <dgm:t>
        <a:bodyPr/>
        <a:lstStyle/>
        <a:p>
          <a:pPr rtl="1"/>
          <a:endParaRPr lang="fa-IR"/>
        </a:p>
      </dgm:t>
    </dgm:pt>
    <dgm:pt modelId="{EFFE8836-4657-4FCD-BF8F-67A52E712A00}" type="pres">
      <dgm:prSet presAssocID="{CC48BA7B-2264-4FE6-8AB9-414AFEE0F206}" presName="centerShape" presStyleLbl="node0" presStyleIdx="0" presStyleCnt="1" custScaleY="125559"/>
      <dgm:spPr/>
      <dgm:t>
        <a:bodyPr/>
        <a:lstStyle/>
        <a:p>
          <a:pPr rtl="1"/>
          <a:endParaRPr lang="fa-IR"/>
        </a:p>
      </dgm:t>
    </dgm:pt>
    <dgm:pt modelId="{4C4C4CC6-369C-493C-A8AC-74C505070AA4}" type="pres">
      <dgm:prSet presAssocID="{48CE104A-94FC-42C9-B756-26568E5D8BEA}" presName="Name9" presStyleLbl="parChTrans1D2" presStyleIdx="0" presStyleCnt="9"/>
      <dgm:spPr/>
      <dgm:t>
        <a:bodyPr/>
        <a:lstStyle/>
        <a:p>
          <a:pPr rtl="1"/>
          <a:endParaRPr lang="fa-IR"/>
        </a:p>
      </dgm:t>
    </dgm:pt>
    <dgm:pt modelId="{AA9F3D87-8660-4C64-9DE1-1F7533549D63}" type="pres">
      <dgm:prSet presAssocID="{48CE104A-94FC-42C9-B756-26568E5D8BEA}" presName="connTx" presStyleLbl="parChTrans1D2" presStyleIdx="0" presStyleCnt="9"/>
      <dgm:spPr/>
      <dgm:t>
        <a:bodyPr/>
        <a:lstStyle/>
        <a:p>
          <a:pPr rtl="1"/>
          <a:endParaRPr lang="fa-IR"/>
        </a:p>
      </dgm:t>
    </dgm:pt>
    <dgm:pt modelId="{98AABB4B-84ED-4770-A820-F46E56702E47}" type="pres">
      <dgm:prSet presAssocID="{B2B0C2E7-F154-4D9A-B043-C50A85FB529E}" presName="node" presStyleLbl="node1" presStyleIdx="0" presStyleCnt="9" custScaleX="120411">
        <dgm:presLayoutVars>
          <dgm:bulletEnabled val="1"/>
        </dgm:presLayoutVars>
      </dgm:prSet>
      <dgm:spPr/>
      <dgm:t>
        <a:bodyPr/>
        <a:lstStyle/>
        <a:p>
          <a:pPr rtl="1"/>
          <a:endParaRPr lang="fa-IR"/>
        </a:p>
      </dgm:t>
    </dgm:pt>
    <dgm:pt modelId="{D0EF22CF-EBE4-49EE-B320-EEB4690B2D95}" type="pres">
      <dgm:prSet presAssocID="{65AFDFB8-FACA-4EA2-90AD-D0D9CCDA17B8}" presName="Name9" presStyleLbl="parChTrans1D2" presStyleIdx="1" presStyleCnt="9"/>
      <dgm:spPr/>
      <dgm:t>
        <a:bodyPr/>
        <a:lstStyle/>
        <a:p>
          <a:pPr rtl="1"/>
          <a:endParaRPr lang="fa-IR"/>
        </a:p>
      </dgm:t>
    </dgm:pt>
    <dgm:pt modelId="{6811F822-A9BB-45A2-B6F4-74CB010D5BA5}" type="pres">
      <dgm:prSet presAssocID="{65AFDFB8-FACA-4EA2-90AD-D0D9CCDA17B8}" presName="connTx" presStyleLbl="parChTrans1D2" presStyleIdx="1" presStyleCnt="9"/>
      <dgm:spPr/>
      <dgm:t>
        <a:bodyPr/>
        <a:lstStyle/>
        <a:p>
          <a:pPr rtl="1"/>
          <a:endParaRPr lang="fa-IR"/>
        </a:p>
      </dgm:t>
    </dgm:pt>
    <dgm:pt modelId="{3B5A1DC5-4B0B-4B1E-994F-C3496BB7CCE7}" type="pres">
      <dgm:prSet presAssocID="{6DBF1B3A-6C84-456C-B660-5CBE817FD53F}" presName="node" presStyleLbl="node1" presStyleIdx="1" presStyleCnt="9" custScaleX="128722">
        <dgm:presLayoutVars>
          <dgm:bulletEnabled val="1"/>
        </dgm:presLayoutVars>
      </dgm:prSet>
      <dgm:spPr/>
      <dgm:t>
        <a:bodyPr/>
        <a:lstStyle/>
        <a:p>
          <a:pPr rtl="1"/>
          <a:endParaRPr lang="fa-IR"/>
        </a:p>
      </dgm:t>
    </dgm:pt>
    <dgm:pt modelId="{CBB39D1A-3173-42A6-A618-7E8DB738B30C}" type="pres">
      <dgm:prSet presAssocID="{B6E48AEF-3C36-408F-B762-DAAFF5187FAD}" presName="Name9" presStyleLbl="parChTrans1D2" presStyleIdx="2" presStyleCnt="9"/>
      <dgm:spPr/>
      <dgm:t>
        <a:bodyPr/>
        <a:lstStyle/>
        <a:p>
          <a:pPr rtl="1"/>
          <a:endParaRPr lang="fa-IR"/>
        </a:p>
      </dgm:t>
    </dgm:pt>
    <dgm:pt modelId="{321868C2-32FD-4AFB-B15B-C1603BCFC3AA}" type="pres">
      <dgm:prSet presAssocID="{B6E48AEF-3C36-408F-B762-DAAFF5187FAD}" presName="connTx" presStyleLbl="parChTrans1D2" presStyleIdx="2" presStyleCnt="9"/>
      <dgm:spPr/>
      <dgm:t>
        <a:bodyPr/>
        <a:lstStyle/>
        <a:p>
          <a:pPr rtl="1"/>
          <a:endParaRPr lang="fa-IR"/>
        </a:p>
      </dgm:t>
    </dgm:pt>
    <dgm:pt modelId="{1A3FA1C1-984A-4647-A91C-C7F467CBCFA8}" type="pres">
      <dgm:prSet presAssocID="{4F2C410C-B35A-4504-A2A2-0D587B06373E}" presName="node" presStyleLbl="node1" presStyleIdx="2" presStyleCnt="9" custScaleX="128514">
        <dgm:presLayoutVars>
          <dgm:bulletEnabled val="1"/>
        </dgm:presLayoutVars>
      </dgm:prSet>
      <dgm:spPr/>
      <dgm:t>
        <a:bodyPr/>
        <a:lstStyle/>
        <a:p>
          <a:pPr rtl="1"/>
          <a:endParaRPr lang="fa-IR"/>
        </a:p>
      </dgm:t>
    </dgm:pt>
    <dgm:pt modelId="{47A94E04-4A9B-4354-8C99-2D6A1231162A}" type="pres">
      <dgm:prSet presAssocID="{E4EDA009-AD47-44EF-8995-2F7AFA975880}" presName="Name9" presStyleLbl="parChTrans1D2" presStyleIdx="3" presStyleCnt="9"/>
      <dgm:spPr/>
      <dgm:t>
        <a:bodyPr/>
        <a:lstStyle/>
        <a:p>
          <a:pPr rtl="1"/>
          <a:endParaRPr lang="fa-IR"/>
        </a:p>
      </dgm:t>
    </dgm:pt>
    <dgm:pt modelId="{C26D0111-9483-4B82-8D4E-C232B7538869}" type="pres">
      <dgm:prSet presAssocID="{E4EDA009-AD47-44EF-8995-2F7AFA975880}" presName="connTx" presStyleLbl="parChTrans1D2" presStyleIdx="3" presStyleCnt="9"/>
      <dgm:spPr/>
      <dgm:t>
        <a:bodyPr/>
        <a:lstStyle/>
        <a:p>
          <a:pPr rtl="1"/>
          <a:endParaRPr lang="fa-IR"/>
        </a:p>
      </dgm:t>
    </dgm:pt>
    <dgm:pt modelId="{DA177D65-2E19-4051-A541-08ADA7B8CCE4}" type="pres">
      <dgm:prSet presAssocID="{AA465311-F496-4026-B85F-F67E73AF6F02}" presName="node" presStyleLbl="node1" presStyleIdx="3" presStyleCnt="9" custScaleX="130293">
        <dgm:presLayoutVars>
          <dgm:bulletEnabled val="1"/>
        </dgm:presLayoutVars>
      </dgm:prSet>
      <dgm:spPr/>
      <dgm:t>
        <a:bodyPr/>
        <a:lstStyle/>
        <a:p>
          <a:pPr rtl="1"/>
          <a:endParaRPr lang="fa-IR"/>
        </a:p>
      </dgm:t>
    </dgm:pt>
    <dgm:pt modelId="{50D2C59D-77B5-43BF-A300-A6BC50C6E2A7}" type="pres">
      <dgm:prSet presAssocID="{B356BE99-D3F3-4FFC-8FF2-FDDBD1949BED}" presName="Name9" presStyleLbl="parChTrans1D2" presStyleIdx="4" presStyleCnt="9"/>
      <dgm:spPr/>
      <dgm:t>
        <a:bodyPr/>
        <a:lstStyle/>
        <a:p>
          <a:pPr rtl="1"/>
          <a:endParaRPr lang="fa-IR"/>
        </a:p>
      </dgm:t>
    </dgm:pt>
    <dgm:pt modelId="{DA71C625-844C-4B71-9713-CBE8E903679D}" type="pres">
      <dgm:prSet presAssocID="{B356BE99-D3F3-4FFC-8FF2-FDDBD1949BED}" presName="connTx" presStyleLbl="parChTrans1D2" presStyleIdx="4" presStyleCnt="9"/>
      <dgm:spPr/>
      <dgm:t>
        <a:bodyPr/>
        <a:lstStyle/>
        <a:p>
          <a:pPr rtl="1"/>
          <a:endParaRPr lang="fa-IR"/>
        </a:p>
      </dgm:t>
    </dgm:pt>
    <dgm:pt modelId="{C472CD7D-ED5A-40C7-A19A-3C6D228B9644}" type="pres">
      <dgm:prSet presAssocID="{4EAAAC7E-D654-44D2-99C5-544232138CEB}" presName="node" presStyleLbl="node1" presStyleIdx="4" presStyleCnt="9" custAng="691150" custScaleX="127189" custRadScaleRad="101115" custRadScaleInc="-11122">
        <dgm:presLayoutVars>
          <dgm:bulletEnabled val="1"/>
        </dgm:presLayoutVars>
      </dgm:prSet>
      <dgm:spPr/>
      <dgm:t>
        <a:bodyPr/>
        <a:lstStyle/>
        <a:p>
          <a:pPr rtl="1"/>
          <a:endParaRPr lang="fa-IR"/>
        </a:p>
      </dgm:t>
    </dgm:pt>
    <dgm:pt modelId="{5C894F41-1941-4C1E-B673-58DF7129083C}" type="pres">
      <dgm:prSet presAssocID="{C853227C-4CF7-4C82-A5C0-9B906AA55327}" presName="Name9" presStyleLbl="parChTrans1D2" presStyleIdx="5" presStyleCnt="9"/>
      <dgm:spPr/>
      <dgm:t>
        <a:bodyPr/>
        <a:lstStyle/>
        <a:p>
          <a:pPr rtl="1"/>
          <a:endParaRPr lang="fa-IR"/>
        </a:p>
      </dgm:t>
    </dgm:pt>
    <dgm:pt modelId="{665C4637-C9B9-491B-AF21-5F17A372A857}" type="pres">
      <dgm:prSet presAssocID="{C853227C-4CF7-4C82-A5C0-9B906AA55327}" presName="connTx" presStyleLbl="parChTrans1D2" presStyleIdx="5" presStyleCnt="9"/>
      <dgm:spPr/>
      <dgm:t>
        <a:bodyPr/>
        <a:lstStyle/>
        <a:p>
          <a:pPr rtl="1"/>
          <a:endParaRPr lang="fa-IR"/>
        </a:p>
      </dgm:t>
    </dgm:pt>
    <dgm:pt modelId="{8295031E-6475-48A1-9937-4CEEBA8E6DDC}" type="pres">
      <dgm:prSet presAssocID="{04D14674-62EF-45C6-812A-E73B1FD692B8}" presName="node" presStyleLbl="node1" presStyleIdx="5" presStyleCnt="9" custAng="21270107" custScaleX="132564" custRadScaleRad="97082" custRadScaleInc="2664">
        <dgm:presLayoutVars>
          <dgm:bulletEnabled val="1"/>
        </dgm:presLayoutVars>
      </dgm:prSet>
      <dgm:spPr/>
      <dgm:t>
        <a:bodyPr/>
        <a:lstStyle/>
        <a:p>
          <a:pPr rtl="1"/>
          <a:endParaRPr lang="fa-IR"/>
        </a:p>
      </dgm:t>
    </dgm:pt>
    <dgm:pt modelId="{952DE680-F802-42F0-A9E8-E5DE3D72274A}" type="pres">
      <dgm:prSet presAssocID="{2189DC92-1CA3-46D5-ADDB-8BBE10E75995}" presName="Name9" presStyleLbl="parChTrans1D2" presStyleIdx="6" presStyleCnt="9"/>
      <dgm:spPr/>
      <dgm:t>
        <a:bodyPr/>
        <a:lstStyle/>
        <a:p>
          <a:pPr rtl="1"/>
          <a:endParaRPr lang="fa-IR"/>
        </a:p>
      </dgm:t>
    </dgm:pt>
    <dgm:pt modelId="{EC7005E0-E34E-48EE-88C7-D8E1BA91EF56}" type="pres">
      <dgm:prSet presAssocID="{2189DC92-1CA3-46D5-ADDB-8BBE10E75995}" presName="connTx" presStyleLbl="parChTrans1D2" presStyleIdx="6" presStyleCnt="9"/>
      <dgm:spPr/>
      <dgm:t>
        <a:bodyPr/>
        <a:lstStyle/>
        <a:p>
          <a:pPr rtl="1"/>
          <a:endParaRPr lang="fa-IR"/>
        </a:p>
      </dgm:t>
    </dgm:pt>
    <dgm:pt modelId="{D2425E1C-7F24-41CF-8A68-EE2C86F41F0F}" type="pres">
      <dgm:prSet presAssocID="{F3A69B30-34DB-4B3C-A2B8-431A96EFCE77}" presName="node" presStyleLbl="node1" presStyleIdx="6" presStyleCnt="9" custScaleX="137902">
        <dgm:presLayoutVars>
          <dgm:bulletEnabled val="1"/>
        </dgm:presLayoutVars>
      </dgm:prSet>
      <dgm:spPr/>
      <dgm:t>
        <a:bodyPr/>
        <a:lstStyle/>
        <a:p>
          <a:pPr rtl="1"/>
          <a:endParaRPr lang="fa-IR"/>
        </a:p>
      </dgm:t>
    </dgm:pt>
    <dgm:pt modelId="{06DC9CEB-2B83-4AD4-A61A-AB5535CF0040}" type="pres">
      <dgm:prSet presAssocID="{355FD536-7596-4220-8107-7BC4060A65ED}" presName="Name9" presStyleLbl="parChTrans1D2" presStyleIdx="7" presStyleCnt="9"/>
      <dgm:spPr/>
      <dgm:t>
        <a:bodyPr/>
        <a:lstStyle/>
        <a:p>
          <a:pPr rtl="1"/>
          <a:endParaRPr lang="fa-IR"/>
        </a:p>
      </dgm:t>
    </dgm:pt>
    <dgm:pt modelId="{CCB57C1D-87A2-4AFD-8197-FC2B77C30084}" type="pres">
      <dgm:prSet presAssocID="{355FD536-7596-4220-8107-7BC4060A65ED}" presName="connTx" presStyleLbl="parChTrans1D2" presStyleIdx="7" presStyleCnt="9"/>
      <dgm:spPr/>
      <dgm:t>
        <a:bodyPr/>
        <a:lstStyle/>
        <a:p>
          <a:pPr rtl="1"/>
          <a:endParaRPr lang="fa-IR"/>
        </a:p>
      </dgm:t>
    </dgm:pt>
    <dgm:pt modelId="{316ADA2E-3358-40C5-A2B3-EC53FA32C01C}" type="pres">
      <dgm:prSet presAssocID="{DD5B43AE-6F13-46C1-86A0-359EC2C40473}" presName="node" presStyleLbl="node1" presStyleIdx="7" presStyleCnt="9" custScaleX="140875">
        <dgm:presLayoutVars>
          <dgm:bulletEnabled val="1"/>
        </dgm:presLayoutVars>
      </dgm:prSet>
      <dgm:spPr/>
      <dgm:t>
        <a:bodyPr/>
        <a:lstStyle/>
        <a:p>
          <a:pPr rtl="1"/>
          <a:endParaRPr lang="fa-IR"/>
        </a:p>
      </dgm:t>
    </dgm:pt>
    <dgm:pt modelId="{98B4AE88-B72C-4FE5-9482-583C7D78196E}" type="pres">
      <dgm:prSet presAssocID="{021062E7-A973-4BCD-B26B-8F1C2E30E277}" presName="Name9" presStyleLbl="parChTrans1D2" presStyleIdx="8" presStyleCnt="9"/>
      <dgm:spPr/>
      <dgm:t>
        <a:bodyPr/>
        <a:lstStyle/>
        <a:p>
          <a:pPr rtl="1"/>
          <a:endParaRPr lang="fa-IR"/>
        </a:p>
      </dgm:t>
    </dgm:pt>
    <dgm:pt modelId="{434AB9F4-869A-42FC-847F-B07BF0159BBB}" type="pres">
      <dgm:prSet presAssocID="{021062E7-A973-4BCD-B26B-8F1C2E30E277}" presName="connTx" presStyleLbl="parChTrans1D2" presStyleIdx="8" presStyleCnt="9"/>
      <dgm:spPr/>
      <dgm:t>
        <a:bodyPr/>
        <a:lstStyle/>
        <a:p>
          <a:pPr rtl="1"/>
          <a:endParaRPr lang="fa-IR"/>
        </a:p>
      </dgm:t>
    </dgm:pt>
    <dgm:pt modelId="{15EE80E4-6E94-4A57-ABF4-9A160EBA6131}" type="pres">
      <dgm:prSet presAssocID="{C9F359F8-D30F-4824-80CC-8C25871A8E7A}" presName="node" presStyleLbl="node1" presStyleIdx="8" presStyleCnt="9" custScaleX="142042">
        <dgm:presLayoutVars>
          <dgm:bulletEnabled val="1"/>
        </dgm:presLayoutVars>
      </dgm:prSet>
      <dgm:spPr/>
      <dgm:t>
        <a:bodyPr/>
        <a:lstStyle/>
        <a:p>
          <a:pPr rtl="1"/>
          <a:endParaRPr lang="fa-IR"/>
        </a:p>
      </dgm:t>
    </dgm:pt>
  </dgm:ptLst>
  <dgm:cxnLst>
    <dgm:cxn modelId="{8E722080-D8B0-424B-AB04-7B8C91347234}" srcId="{CC48BA7B-2264-4FE6-8AB9-414AFEE0F206}" destId="{F3A69B30-34DB-4B3C-A2B8-431A96EFCE77}" srcOrd="6" destOrd="0" parTransId="{2189DC92-1CA3-46D5-ADDB-8BBE10E75995}" sibTransId="{F08DB909-3211-4487-B048-5DA0AD6C2E16}"/>
    <dgm:cxn modelId="{13A97640-EC46-4CB5-A14E-D512C6D15CC5}" type="presOf" srcId="{E4EDA009-AD47-44EF-8995-2F7AFA975880}" destId="{47A94E04-4A9B-4354-8C99-2D6A1231162A}" srcOrd="0" destOrd="0" presId="urn:microsoft.com/office/officeart/2005/8/layout/radial1"/>
    <dgm:cxn modelId="{0D251741-CF21-44D3-A0FA-45F3F258F50A}" srcId="{CC48BA7B-2264-4FE6-8AB9-414AFEE0F206}" destId="{B2B0C2E7-F154-4D9A-B043-C50A85FB529E}" srcOrd="0" destOrd="0" parTransId="{48CE104A-94FC-42C9-B756-26568E5D8BEA}" sibTransId="{6A05DF06-2C7F-4E8C-94D5-BAEC99B79396}"/>
    <dgm:cxn modelId="{9DC5E466-8A63-4F4C-BC6C-C89C6466CECF}" type="presOf" srcId="{48CE104A-94FC-42C9-B756-26568E5D8BEA}" destId="{AA9F3D87-8660-4C64-9DE1-1F7533549D63}" srcOrd="1" destOrd="0" presId="urn:microsoft.com/office/officeart/2005/8/layout/radial1"/>
    <dgm:cxn modelId="{9C78DCF0-5EE7-4052-A5FC-EC326FAB2FF6}" srcId="{0536B92D-3000-46A7-82B8-B0093FFEB5C9}" destId="{CC48BA7B-2264-4FE6-8AB9-414AFEE0F206}" srcOrd="0" destOrd="0" parTransId="{41DBEE9A-BE79-4D9F-AB3E-1ABE147330EE}" sibTransId="{888A9D8A-9A7E-40F5-8591-2023B15D4940}"/>
    <dgm:cxn modelId="{C9D4C386-4AC6-4681-BEAE-B494C83308FD}" type="presOf" srcId="{AA465311-F496-4026-B85F-F67E73AF6F02}" destId="{DA177D65-2E19-4051-A541-08ADA7B8CCE4}" srcOrd="0" destOrd="0" presId="urn:microsoft.com/office/officeart/2005/8/layout/radial1"/>
    <dgm:cxn modelId="{EE0ADFE8-4D0F-4D59-B331-B5D79D077FEC}" type="presOf" srcId="{4EAAAC7E-D654-44D2-99C5-544232138CEB}" destId="{C472CD7D-ED5A-40C7-A19A-3C6D228B9644}" srcOrd="0" destOrd="0" presId="urn:microsoft.com/office/officeart/2005/8/layout/radial1"/>
    <dgm:cxn modelId="{1CE6D880-6EC0-4175-927A-4F757D12E3B7}" type="presOf" srcId="{021062E7-A973-4BCD-B26B-8F1C2E30E277}" destId="{98B4AE88-B72C-4FE5-9482-583C7D78196E}" srcOrd="0" destOrd="0" presId="urn:microsoft.com/office/officeart/2005/8/layout/radial1"/>
    <dgm:cxn modelId="{904FAC4D-2EB8-4544-998D-CB4A610362F4}" srcId="{CC48BA7B-2264-4FE6-8AB9-414AFEE0F206}" destId="{4EAAAC7E-D654-44D2-99C5-544232138CEB}" srcOrd="4" destOrd="0" parTransId="{B356BE99-D3F3-4FFC-8FF2-FDDBD1949BED}" sibTransId="{4CF3BB35-070E-4D40-87D9-D6CA1A962C0C}"/>
    <dgm:cxn modelId="{43DD050B-9C72-4E08-91DB-99D33734081F}" type="presOf" srcId="{48CE104A-94FC-42C9-B756-26568E5D8BEA}" destId="{4C4C4CC6-369C-493C-A8AC-74C505070AA4}" srcOrd="0" destOrd="0" presId="urn:microsoft.com/office/officeart/2005/8/layout/radial1"/>
    <dgm:cxn modelId="{01443C9F-F0AF-4A8A-8AFB-55F34E453C84}" type="presOf" srcId="{B2B0C2E7-F154-4D9A-B043-C50A85FB529E}" destId="{98AABB4B-84ED-4770-A820-F46E56702E47}" srcOrd="0" destOrd="0" presId="urn:microsoft.com/office/officeart/2005/8/layout/radial1"/>
    <dgm:cxn modelId="{06CA213C-2013-4FEE-86B2-1E20C506BCC4}" type="presOf" srcId="{B356BE99-D3F3-4FFC-8FF2-FDDBD1949BED}" destId="{DA71C625-844C-4B71-9713-CBE8E903679D}" srcOrd="1" destOrd="0" presId="urn:microsoft.com/office/officeart/2005/8/layout/radial1"/>
    <dgm:cxn modelId="{F2F14605-E254-40FD-B63E-BC64C225BA10}" type="presOf" srcId="{B356BE99-D3F3-4FFC-8FF2-FDDBD1949BED}" destId="{50D2C59D-77B5-43BF-A300-A6BC50C6E2A7}" srcOrd="0" destOrd="0" presId="urn:microsoft.com/office/officeart/2005/8/layout/radial1"/>
    <dgm:cxn modelId="{F6487DBB-E892-4010-BF10-3FC1039F8A4B}" type="presOf" srcId="{C9F359F8-D30F-4824-80CC-8C25871A8E7A}" destId="{15EE80E4-6E94-4A57-ABF4-9A160EBA6131}" srcOrd="0" destOrd="0" presId="urn:microsoft.com/office/officeart/2005/8/layout/radial1"/>
    <dgm:cxn modelId="{8420E94D-9C3C-4E71-95B7-093CAF5588BB}" type="presOf" srcId="{C853227C-4CF7-4C82-A5C0-9B906AA55327}" destId="{5C894F41-1941-4C1E-B673-58DF7129083C}" srcOrd="0" destOrd="0" presId="urn:microsoft.com/office/officeart/2005/8/layout/radial1"/>
    <dgm:cxn modelId="{D062FE6B-10A4-4778-91A3-E57DBD0F39CC}" type="presOf" srcId="{B6E48AEF-3C36-408F-B762-DAAFF5187FAD}" destId="{CBB39D1A-3173-42A6-A618-7E8DB738B30C}" srcOrd="0" destOrd="0" presId="urn:microsoft.com/office/officeart/2005/8/layout/radial1"/>
    <dgm:cxn modelId="{B66E8B40-C5ED-4E1F-9336-7CCB934F2EDC}" type="presOf" srcId="{B6E48AEF-3C36-408F-B762-DAAFF5187FAD}" destId="{321868C2-32FD-4AFB-B15B-C1603BCFC3AA}" srcOrd="1" destOrd="0" presId="urn:microsoft.com/office/officeart/2005/8/layout/radial1"/>
    <dgm:cxn modelId="{55270C05-8328-4460-9986-BE604E4EB9DF}" type="presOf" srcId="{0536B92D-3000-46A7-82B8-B0093FFEB5C9}" destId="{E0A9B1C5-298B-4852-871F-02CE1F560D07}" srcOrd="0" destOrd="0" presId="urn:microsoft.com/office/officeart/2005/8/layout/radial1"/>
    <dgm:cxn modelId="{12610764-9E5A-4B51-87EE-76E03F420B4B}" type="presOf" srcId="{021062E7-A973-4BCD-B26B-8F1C2E30E277}" destId="{434AB9F4-869A-42FC-847F-B07BF0159BBB}" srcOrd="1" destOrd="0" presId="urn:microsoft.com/office/officeart/2005/8/layout/radial1"/>
    <dgm:cxn modelId="{945DCCDA-C3B2-4172-ABA2-4401C258083C}" srcId="{CC48BA7B-2264-4FE6-8AB9-414AFEE0F206}" destId="{AA465311-F496-4026-B85F-F67E73AF6F02}" srcOrd="3" destOrd="0" parTransId="{E4EDA009-AD47-44EF-8995-2F7AFA975880}" sibTransId="{93BD6B1C-7447-4D18-974B-7AB0B8A518EB}"/>
    <dgm:cxn modelId="{D0E024E9-BC1D-40B8-9903-6258B89681EE}" srcId="{CC48BA7B-2264-4FE6-8AB9-414AFEE0F206}" destId="{04D14674-62EF-45C6-812A-E73B1FD692B8}" srcOrd="5" destOrd="0" parTransId="{C853227C-4CF7-4C82-A5C0-9B906AA55327}" sibTransId="{ED9096E3-FBD7-4006-8546-82570FEB5401}"/>
    <dgm:cxn modelId="{AD1C1484-71E4-4616-B75D-9F07E914C16D}" srcId="{CC48BA7B-2264-4FE6-8AB9-414AFEE0F206}" destId="{4F2C410C-B35A-4504-A2A2-0D587B06373E}" srcOrd="2" destOrd="0" parTransId="{B6E48AEF-3C36-408F-B762-DAAFF5187FAD}" sibTransId="{F81853C0-4D9F-4DE3-8CF1-4E74FC274531}"/>
    <dgm:cxn modelId="{BCD441B8-41C5-44F3-A7C8-D79CA9616C67}" srcId="{CC48BA7B-2264-4FE6-8AB9-414AFEE0F206}" destId="{6DBF1B3A-6C84-456C-B660-5CBE817FD53F}" srcOrd="1" destOrd="0" parTransId="{65AFDFB8-FACA-4EA2-90AD-D0D9CCDA17B8}" sibTransId="{AC61ACBC-2268-4622-9B5B-7EADFBBDD15B}"/>
    <dgm:cxn modelId="{9A8EC5AA-8D9A-4832-8C15-C3E5DB5DF467}" srcId="{CC48BA7B-2264-4FE6-8AB9-414AFEE0F206}" destId="{DD5B43AE-6F13-46C1-86A0-359EC2C40473}" srcOrd="7" destOrd="0" parTransId="{355FD536-7596-4220-8107-7BC4060A65ED}" sibTransId="{F132DC0D-A163-4D25-A183-8AF97491565B}"/>
    <dgm:cxn modelId="{50FDE580-D8B0-492E-A790-85AB79BF3A17}" type="presOf" srcId="{355FD536-7596-4220-8107-7BC4060A65ED}" destId="{06DC9CEB-2B83-4AD4-A61A-AB5535CF0040}" srcOrd="0" destOrd="0" presId="urn:microsoft.com/office/officeart/2005/8/layout/radial1"/>
    <dgm:cxn modelId="{8A18EB22-8447-4946-A3E5-FA4B9E755028}" type="presOf" srcId="{2189DC92-1CA3-46D5-ADDB-8BBE10E75995}" destId="{952DE680-F802-42F0-A9E8-E5DE3D72274A}" srcOrd="0" destOrd="0" presId="urn:microsoft.com/office/officeart/2005/8/layout/radial1"/>
    <dgm:cxn modelId="{640020F7-EC7C-4F7E-AA73-985994526445}" type="presOf" srcId="{2189DC92-1CA3-46D5-ADDB-8BBE10E75995}" destId="{EC7005E0-E34E-48EE-88C7-D8E1BA91EF56}" srcOrd="1" destOrd="0" presId="urn:microsoft.com/office/officeart/2005/8/layout/radial1"/>
    <dgm:cxn modelId="{E6A6217C-BDC0-4847-BC42-15FD7980344B}" type="presOf" srcId="{E4EDA009-AD47-44EF-8995-2F7AFA975880}" destId="{C26D0111-9483-4B82-8D4E-C232B7538869}" srcOrd="1" destOrd="0" presId="urn:microsoft.com/office/officeart/2005/8/layout/radial1"/>
    <dgm:cxn modelId="{B567CE2F-34FC-40E9-91AC-6B82F27A8123}" type="presOf" srcId="{04D14674-62EF-45C6-812A-E73B1FD692B8}" destId="{8295031E-6475-48A1-9937-4CEEBA8E6DDC}" srcOrd="0" destOrd="0" presId="urn:microsoft.com/office/officeart/2005/8/layout/radial1"/>
    <dgm:cxn modelId="{229990E6-687A-4255-9E65-874051E2683E}" type="presOf" srcId="{F3A69B30-34DB-4B3C-A2B8-431A96EFCE77}" destId="{D2425E1C-7F24-41CF-8A68-EE2C86F41F0F}" srcOrd="0" destOrd="0" presId="urn:microsoft.com/office/officeart/2005/8/layout/radial1"/>
    <dgm:cxn modelId="{960A111F-372B-42FA-BF27-C5E2FEC8DDF1}" type="presOf" srcId="{65AFDFB8-FACA-4EA2-90AD-D0D9CCDA17B8}" destId="{6811F822-A9BB-45A2-B6F4-74CB010D5BA5}" srcOrd="1" destOrd="0" presId="urn:microsoft.com/office/officeart/2005/8/layout/radial1"/>
    <dgm:cxn modelId="{B9FC5213-E2CC-491B-B6B5-B822E7CCA94A}" type="presOf" srcId="{6DBF1B3A-6C84-456C-B660-5CBE817FD53F}" destId="{3B5A1DC5-4B0B-4B1E-994F-C3496BB7CCE7}" srcOrd="0" destOrd="0" presId="urn:microsoft.com/office/officeart/2005/8/layout/radial1"/>
    <dgm:cxn modelId="{7DB83082-D685-410F-A75B-E91B8A1E4A5E}" type="presOf" srcId="{CC48BA7B-2264-4FE6-8AB9-414AFEE0F206}" destId="{EFFE8836-4657-4FCD-BF8F-67A52E712A00}" srcOrd="0" destOrd="0" presId="urn:microsoft.com/office/officeart/2005/8/layout/radial1"/>
    <dgm:cxn modelId="{BBE1BBA5-1110-4478-A934-7E2C11AAC776}" type="presOf" srcId="{DD5B43AE-6F13-46C1-86A0-359EC2C40473}" destId="{316ADA2E-3358-40C5-A2B3-EC53FA32C01C}" srcOrd="0" destOrd="0" presId="urn:microsoft.com/office/officeart/2005/8/layout/radial1"/>
    <dgm:cxn modelId="{4C48F3B7-2F99-4C9F-8F49-16A4F5932D55}" type="presOf" srcId="{C853227C-4CF7-4C82-A5C0-9B906AA55327}" destId="{665C4637-C9B9-491B-AF21-5F17A372A857}" srcOrd="1" destOrd="0" presId="urn:microsoft.com/office/officeart/2005/8/layout/radial1"/>
    <dgm:cxn modelId="{E4ED3E96-3C7A-421C-8249-CD05B579EFEC}" type="presOf" srcId="{65AFDFB8-FACA-4EA2-90AD-D0D9CCDA17B8}" destId="{D0EF22CF-EBE4-49EE-B320-EEB4690B2D95}" srcOrd="0" destOrd="0" presId="urn:microsoft.com/office/officeart/2005/8/layout/radial1"/>
    <dgm:cxn modelId="{62CB4950-69F8-4130-BD18-32C7B7D75907}" type="presOf" srcId="{355FD536-7596-4220-8107-7BC4060A65ED}" destId="{CCB57C1D-87A2-4AFD-8197-FC2B77C30084}" srcOrd="1" destOrd="0" presId="urn:microsoft.com/office/officeart/2005/8/layout/radial1"/>
    <dgm:cxn modelId="{6EE92115-7099-47C2-B2FD-E86AFAC09356}" srcId="{CC48BA7B-2264-4FE6-8AB9-414AFEE0F206}" destId="{C9F359F8-D30F-4824-80CC-8C25871A8E7A}" srcOrd="8" destOrd="0" parTransId="{021062E7-A973-4BCD-B26B-8F1C2E30E277}" sibTransId="{FF2DF019-F0D5-44C9-807B-57E1EF2601C6}"/>
    <dgm:cxn modelId="{2A66F0D6-484A-4FAB-B10D-44AA0D19497B}" type="presOf" srcId="{4F2C410C-B35A-4504-A2A2-0D587B06373E}" destId="{1A3FA1C1-984A-4647-A91C-C7F467CBCFA8}" srcOrd="0" destOrd="0" presId="urn:microsoft.com/office/officeart/2005/8/layout/radial1"/>
    <dgm:cxn modelId="{2DD6BBDE-84A6-4806-8F40-D60DA3EF354D}" type="presParOf" srcId="{E0A9B1C5-298B-4852-871F-02CE1F560D07}" destId="{EFFE8836-4657-4FCD-BF8F-67A52E712A00}" srcOrd="0" destOrd="0" presId="urn:microsoft.com/office/officeart/2005/8/layout/radial1"/>
    <dgm:cxn modelId="{8CA31A7D-C8BA-4009-A4DE-B5F24B0F7899}" type="presParOf" srcId="{E0A9B1C5-298B-4852-871F-02CE1F560D07}" destId="{4C4C4CC6-369C-493C-A8AC-74C505070AA4}" srcOrd="1" destOrd="0" presId="urn:microsoft.com/office/officeart/2005/8/layout/radial1"/>
    <dgm:cxn modelId="{D620BDC5-A4A4-4A53-BB44-B69B4929249B}" type="presParOf" srcId="{4C4C4CC6-369C-493C-A8AC-74C505070AA4}" destId="{AA9F3D87-8660-4C64-9DE1-1F7533549D63}" srcOrd="0" destOrd="0" presId="urn:microsoft.com/office/officeart/2005/8/layout/radial1"/>
    <dgm:cxn modelId="{E2389B65-E4B6-4A95-826B-40ED29CBFC26}" type="presParOf" srcId="{E0A9B1C5-298B-4852-871F-02CE1F560D07}" destId="{98AABB4B-84ED-4770-A820-F46E56702E47}" srcOrd="2" destOrd="0" presId="urn:microsoft.com/office/officeart/2005/8/layout/radial1"/>
    <dgm:cxn modelId="{E0E04EDF-948C-4C0B-A77F-5B7274DAF277}" type="presParOf" srcId="{E0A9B1C5-298B-4852-871F-02CE1F560D07}" destId="{D0EF22CF-EBE4-49EE-B320-EEB4690B2D95}" srcOrd="3" destOrd="0" presId="urn:microsoft.com/office/officeart/2005/8/layout/radial1"/>
    <dgm:cxn modelId="{A38107CE-A37E-45E8-BC8E-F87A83B83CA6}" type="presParOf" srcId="{D0EF22CF-EBE4-49EE-B320-EEB4690B2D95}" destId="{6811F822-A9BB-45A2-B6F4-74CB010D5BA5}" srcOrd="0" destOrd="0" presId="urn:microsoft.com/office/officeart/2005/8/layout/radial1"/>
    <dgm:cxn modelId="{CBD69296-39BF-44EF-B4BC-31585FD31F10}" type="presParOf" srcId="{E0A9B1C5-298B-4852-871F-02CE1F560D07}" destId="{3B5A1DC5-4B0B-4B1E-994F-C3496BB7CCE7}" srcOrd="4" destOrd="0" presId="urn:microsoft.com/office/officeart/2005/8/layout/radial1"/>
    <dgm:cxn modelId="{5BABEA27-C1DA-4779-BC33-6E98A103F745}" type="presParOf" srcId="{E0A9B1C5-298B-4852-871F-02CE1F560D07}" destId="{CBB39D1A-3173-42A6-A618-7E8DB738B30C}" srcOrd="5" destOrd="0" presId="urn:microsoft.com/office/officeart/2005/8/layout/radial1"/>
    <dgm:cxn modelId="{AE619FD9-D160-431C-B449-3B83A964C6EB}" type="presParOf" srcId="{CBB39D1A-3173-42A6-A618-7E8DB738B30C}" destId="{321868C2-32FD-4AFB-B15B-C1603BCFC3AA}" srcOrd="0" destOrd="0" presId="urn:microsoft.com/office/officeart/2005/8/layout/radial1"/>
    <dgm:cxn modelId="{2F9C04E4-96D4-4A1A-95F0-102DBE17F514}" type="presParOf" srcId="{E0A9B1C5-298B-4852-871F-02CE1F560D07}" destId="{1A3FA1C1-984A-4647-A91C-C7F467CBCFA8}" srcOrd="6" destOrd="0" presId="urn:microsoft.com/office/officeart/2005/8/layout/radial1"/>
    <dgm:cxn modelId="{842D3784-79A5-4DFC-9041-95397D1183E8}" type="presParOf" srcId="{E0A9B1C5-298B-4852-871F-02CE1F560D07}" destId="{47A94E04-4A9B-4354-8C99-2D6A1231162A}" srcOrd="7" destOrd="0" presId="urn:microsoft.com/office/officeart/2005/8/layout/radial1"/>
    <dgm:cxn modelId="{0151489E-247E-4B11-A3E5-52901F9B83F7}" type="presParOf" srcId="{47A94E04-4A9B-4354-8C99-2D6A1231162A}" destId="{C26D0111-9483-4B82-8D4E-C232B7538869}" srcOrd="0" destOrd="0" presId="urn:microsoft.com/office/officeart/2005/8/layout/radial1"/>
    <dgm:cxn modelId="{B92173BE-0900-42B8-9E7D-E0B03891FBCE}" type="presParOf" srcId="{E0A9B1C5-298B-4852-871F-02CE1F560D07}" destId="{DA177D65-2E19-4051-A541-08ADA7B8CCE4}" srcOrd="8" destOrd="0" presId="urn:microsoft.com/office/officeart/2005/8/layout/radial1"/>
    <dgm:cxn modelId="{1DCF631E-EA51-427F-8D66-16C94AC9AEBE}" type="presParOf" srcId="{E0A9B1C5-298B-4852-871F-02CE1F560D07}" destId="{50D2C59D-77B5-43BF-A300-A6BC50C6E2A7}" srcOrd="9" destOrd="0" presId="urn:microsoft.com/office/officeart/2005/8/layout/radial1"/>
    <dgm:cxn modelId="{C79A9E12-DCC2-4F10-90C3-D54F2FA3CC9D}" type="presParOf" srcId="{50D2C59D-77B5-43BF-A300-A6BC50C6E2A7}" destId="{DA71C625-844C-4B71-9713-CBE8E903679D}" srcOrd="0" destOrd="0" presId="urn:microsoft.com/office/officeart/2005/8/layout/radial1"/>
    <dgm:cxn modelId="{DFB50EE8-2699-44FC-8E59-414D7237FD1B}" type="presParOf" srcId="{E0A9B1C5-298B-4852-871F-02CE1F560D07}" destId="{C472CD7D-ED5A-40C7-A19A-3C6D228B9644}" srcOrd="10" destOrd="0" presId="urn:microsoft.com/office/officeart/2005/8/layout/radial1"/>
    <dgm:cxn modelId="{81C43802-F609-45C2-9A88-4783FE1ABE4D}" type="presParOf" srcId="{E0A9B1C5-298B-4852-871F-02CE1F560D07}" destId="{5C894F41-1941-4C1E-B673-58DF7129083C}" srcOrd="11" destOrd="0" presId="urn:microsoft.com/office/officeart/2005/8/layout/radial1"/>
    <dgm:cxn modelId="{528BA569-145D-4280-998E-DD5E66910DB1}" type="presParOf" srcId="{5C894F41-1941-4C1E-B673-58DF7129083C}" destId="{665C4637-C9B9-491B-AF21-5F17A372A857}" srcOrd="0" destOrd="0" presId="urn:microsoft.com/office/officeart/2005/8/layout/radial1"/>
    <dgm:cxn modelId="{4D01B759-F892-47EB-BEDC-BB38890B0166}" type="presParOf" srcId="{E0A9B1C5-298B-4852-871F-02CE1F560D07}" destId="{8295031E-6475-48A1-9937-4CEEBA8E6DDC}" srcOrd="12" destOrd="0" presId="urn:microsoft.com/office/officeart/2005/8/layout/radial1"/>
    <dgm:cxn modelId="{67CC65B8-AD9F-4D16-89CA-5FE5967ADCD7}" type="presParOf" srcId="{E0A9B1C5-298B-4852-871F-02CE1F560D07}" destId="{952DE680-F802-42F0-A9E8-E5DE3D72274A}" srcOrd="13" destOrd="0" presId="urn:microsoft.com/office/officeart/2005/8/layout/radial1"/>
    <dgm:cxn modelId="{F74E722F-B32B-4D2D-B66C-8AAB8A2C11D5}" type="presParOf" srcId="{952DE680-F802-42F0-A9E8-E5DE3D72274A}" destId="{EC7005E0-E34E-48EE-88C7-D8E1BA91EF56}" srcOrd="0" destOrd="0" presId="urn:microsoft.com/office/officeart/2005/8/layout/radial1"/>
    <dgm:cxn modelId="{1729B771-D5D0-458B-AC0C-544C0195BFCE}" type="presParOf" srcId="{E0A9B1C5-298B-4852-871F-02CE1F560D07}" destId="{D2425E1C-7F24-41CF-8A68-EE2C86F41F0F}" srcOrd="14" destOrd="0" presId="urn:microsoft.com/office/officeart/2005/8/layout/radial1"/>
    <dgm:cxn modelId="{20880272-161F-47FF-962E-0E6082603E0C}" type="presParOf" srcId="{E0A9B1C5-298B-4852-871F-02CE1F560D07}" destId="{06DC9CEB-2B83-4AD4-A61A-AB5535CF0040}" srcOrd="15" destOrd="0" presId="urn:microsoft.com/office/officeart/2005/8/layout/radial1"/>
    <dgm:cxn modelId="{039198DC-DF71-49B9-ABBA-F821393E646C}" type="presParOf" srcId="{06DC9CEB-2B83-4AD4-A61A-AB5535CF0040}" destId="{CCB57C1D-87A2-4AFD-8197-FC2B77C30084}" srcOrd="0" destOrd="0" presId="urn:microsoft.com/office/officeart/2005/8/layout/radial1"/>
    <dgm:cxn modelId="{76C692FF-C134-4A39-8970-D5726A0E03D1}" type="presParOf" srcId="{E0A9B1C5-298B-4852-871F-02CE1F560D07}" destId="{316ADA2E-3358-40C5-A2B3-EC53FA32C01C}" srcOrd="16" destOrd="0" presId="urn:microsoft.com/office/officeart/2005/8/layout/radial1"/>
    <dgm:cxn modelId="{FFFF432A-E3BF-471D-8972-17F38CD27597}" type="presParOf" srcId="{E0A9B1C5-298B-4852-871F-02CE1F560D07}" destId="{98B4AE88-B72C-4FE5-9482-583C7D78196E}" srcOrd="17" destOrd="0" presId="urn:microsoft.com/office/officeart/2005/8/layout/radial1"/>
    <dgm:cxn modelId="{CB86823A-B86A-4DD6-BD22-722EEB239594}" type="presParOf" srcId="{98B4AE88-B72C-4FE5-9482-583C7D78196E}" destId="{434AB9F4-869A-42FC-847F-B07BF0159BBB}" srcOrd="0" destOrd="0" presId="urn:microsoft.com/office/officeart/2005/8/layout/radial1"/>
    <dgm:cxn modelId="{0003F10A-3C83-4773-BE0F-77790E7AB8B6}" type="presParOf" srcId="{E0A9B1C5-298B-4852-871F-02CE1F560D07}" destId="{15EE80E4-6E94-4A57-ABF4-9A160EBA6131}"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F263A3-440C-48F8-9BB9-E95E08D6FA2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pPr rtl="1"/>
          <a:endParaRPr lang="fa-IR"/>
        </a:p>
      </dgm:t>
    </dgm:pt>
    <dgm:pt modelId="{DEDF8DC4-1134-45D9-BEEF-EBF56A05C076}">
      <dgm:prSet phldrT="[Text]">
        <dgm:style>
          <a:lnRef idx="0">
            <a:schemeClr val="accent2"/>
          </a:lnRef>
          <a:fillRef idx="3">
            <a:schemeClr val="accent2"/>
          </a:fillRef>
          <a:effectRef idx="3">
            <a:schemeClr val="accent2"/>
          </a:effectRef>
          <a:fontRef idx="minor">
            <a:schemeClr val="lt1"/>
          </a:fontRef>
        </dgm:style>
      </dgm:prSet>
      <dgm:spPr/>
      <dgm:t>
        <a:bodyPr/>
        <a:lstStyle/>
        <a:p>
          <a:pPr rtl="1"/>
          <a:r>
            <a:rPr lang="fa-IR" dirty="0" smtClean="0">
              <a:solidFill>
                <a:srgbClr val="FFFF00"/>
              </a:solidFill>
              <a:cs typeface="0 Koodak Bold" pitchFamily="2" charset="-78"/>
            </a:rPr>
            <a:t>اهمیت و کارکرد ازدواج </a:t>
          </a:r>
          <a:r>
            <a:rPr lang="fa-IR" dirty="0" smtClean="0">
              <a:cs typeface="0 Koodak Bold" pitchFamily="2" charset="-78"/>
            </a:rPr>
            <a:t>:</a:t>
          </a:r>
          <a:endParaRPr lang="fa-IR" dirty="0">
            <a:cs typeface="0 Koodak Bold" pitchFamily="2" charset="-78"/>
          </a:endParaRPr>
        </a:p>
      </dgm:t>
    </dgm:pt>
    <dgm:pt modelId="{756FA14E-2B19-4CE9-A6DB-AFDB96E3BF9B}" type="parTrans" cxnId="{06EE4408-940F-40AE-9444-FC15C25862C2}">
      <dgm:prSet/>
      <dgm:spPr/>
      <dgm:t>
        <a:bodyPr/>
        <a:lstStyle/>
        <a:p>
          <a:pPr rtl="1"/>
          <a:endParaRPr lang="fa-IR"/>
        </a:p>
      </dgm:t>
    </dgm:pt>
    <dgm:pt modelId="{08FC9956-C52F-4602-AB71-09F530837CE1}" type="sibTrans" cxnId="{06EE4408-940F-40AE-9444-FC15C25862C2}">
      <dgm:prSet/>
      <dgm:spPr/>
      <dgm:t>
        <a:bodyPr/>
        <a:lstStyle/>
        <a:p>
          <a:pPr rtl="1"/>
          <a:endParaRPr lang="fa-IR"/>
        </a:p>
      </dgm:t>
    </dgm:pt>
    <dgm:pt modelId="{6E22769C-DB7C-46FC-AEC2-266B704B3779}">
      <dgm:prSet phldrT="[Text]" custT="1">
        <dgm:style>
          <a:lnRef idx="0">
            <a:schemeClr val="accent6"/>
          </a:lnRef>
          <a:fillRef idx="3">
            <a:schemeClr val="accent6"/>
          </a:fillRef>
          <a:effectRef idx="3">
            <a:schemeClr val="accent6"/>
          </a:effectRef>
          <a:fontRef idx="minor">
            <a:schemeClr val="lt1"/>
          </a:fontRef>
        </dgm:style>
      </dgm:prSet>
      <dgm:spPr/>
      <dgm:t>
        <a:bodyPr/>
        <a:lstStyle/>
        <a:p>
          <a:pPr rtl="1"/>
          <a:r>
            <a:rPr lang="fa-IR" sz="1800" b="1" dirty="0" smtClean="0">
              <a:cs typeface="0 Koodak Bold" pitchFamily="2" charset="-78"/>
            </a:rPr>
            <a:t>تامین نیازهای عاطفی و غریزی </a:t>
          </a:r>
          <a:endParaRPr lang="fa-IR" sz="1800" b="1" dirty="0">
            <a:cs typeface="0 Koodak Bold" pitchFamily="2" charset="-78"/>
          </a:endParaRPr>
        </a:p>
      </dgm:t>
    </dgm:pt>
    <dgm:pt modelId="{47C0EA9A-014E-4DC1-96F7-4C6E17FD8EC6}" type="parTrans" cxnId="{CE2EC7CE-DDE3-45AE-B1FE-E111DCB8C0F3}">
      <dgm:prSet/>
      <dgm:spPr/>
      <dgm:t>
        <a:bodyPr/>
        <a:lstStyle/>
        <a:p>
          <a:pPr rtl="1"/>
          <a:endParaRPr lang="fa-IR"/>
        </a:p>
      </dgm:t>
    </dgm:pt>
    <dgm:pt modelId="{E76503FA-4841-41C2-A0D3-0DB7E2E0D22A}" type="sibTrans" cxnId="{CE2EC7CE-DDE3-45AE-B1FE-E111DCB8C0F3}">
      <dgm:prSet/>
      <dgm:spPr/>
      <dgm:t>
        <a:bodyPr/>
        <a:lstStyle/>
        <a:p>
          <a:pPr rtl="1"/>
          <a:endParaRPr lang="fa-IR"/>
        </a:p>
      </dgm:t>
    </dgm:pt>
    <dgm:pt modelId="{206F2246-DA9F-43CB-A65C-DE6901AB4736}">
      <dgm:prSet phldrT="[Text]" custT="1">
        <dgm:style>
          <a:lnRef idx="0">
            <a:schemeClr val="accent6"/>
          </a:lnRef>
          <a:fillRef idx="3">
            <a:schemeClr val="accent6"/>
          </a:fillRef>
          <a:effectRef idx="3">
            <a:schemeClr val="accent6"/>
          </a:effectRef>
          <a:fontRef idx="minor">
            <a:schemeClr val="lt1"/>
          </a:fontRef>
        </dgm:style>
      </dgm:prSet>
      <dgm:spPr/>
      <dgm:t>
        <a:bodyPr/>
        <a:lstStyle/>
        <a:p>
          <a:pPr rtl="1"/>
          <a:r>
            <a:rPr lang="fa-IR" sz="1800" b="1" dirty="0" smtClean="0">
              <a:cs typeface="0 Koodak Bold" pitchFamily="2" charset="-78"/>
            </a:rPr>
            <a:t>کاهش نگرانیها اضطرابها و آشفتگی ها </a:t>
          </a:r>
          <a:endParaRPr lang="fa-IR" sz="1800" b="1" dirty="0">
            <a:cs typeface="0 Koodak Bold" pitchFamily="2" charset="-78"/>
          </a:endParaRPr>
        </a:p>
      </dgm:t>
    </dgm:pt>
    <dgm:pt modelId="{757EA2EF-AE04-4924-BEF8-7DDD837E0F4A}" type="parTrans" cxnId="{3C625B21-2C77-4DFB-B8D1-8691765A9152}">
      <dgm:prSet/>
      <dgm:spPr/>
      <dgm:t>
        <a:bodyPr/>
        <a:lstStyle/>
        <a:p>
          <a:pPr rtl="1"/>
          <a:endParaRPr lang="fa-IR"/>
        </a:p>
      </dgm:t>
    </dgm:pt>
    <dgm:pt modelId="{3DD407F1-1528-49B3-96BC-1936EE3EF224}" type="sibTrans" cxnId="{3C625B21-2C77-4DFB-B8D1-8691765A9152}">
      <dgm:prSet/>
      <dgm:spPr/>
      <dgm:t>
        <a:bodyPr/>
        <a:lstStyle/>
        <a:p>
          <a:pPr rtl="1"/>
          <a:endParaRPr lang="fa-IR"/>
        </a:p>
      </dgm:t>
    </dgm:pt>
    <dgm:pt modelId="{C459BE36-17AE-4E7D-BD0A-4B8BF52A4988}">
      <dgm:prSet phldrT="[Text]" custT="1">
        <dgm:style>
          <a:lnRef idx="0">
            <a:schemeClr val="accent6"/>
          </a:lnRef>
          <a:fillRef idx="3">
            <a:schemeClr val="accent6"/>
          </a:fillRef>
          <a:effectRef idx="3">
            <a:schemeClr val="accent6"/>
          </a:effectRef>
          <a:fontRef idx="minor">
            <a:schemeClr val="lt1"/>
          </a:fontRef>
        </dgm:style>
      </dgm:prSet>
      <dgm:spPr/>
      <dgm:t>
        <a:bodyPr/>
        <a:lstStyle/>
        <a:p>
          <a:pPr algn="ctr" rtl="1"/>
          <a:r>
            <a:rPr lang="fa-IR" sz="1800" b="1" dirty="0" smtClean="0">
              <a:cs typeface="0 Koodak Bold" pitchFamily="2" charset="-78"/>
            </a:rPr>
            <a:t>توسعه خود (تبدیل من به ما ) </a:t>
          </a:r>
          <a:endParaRPr lang="fa-IR" sz="1800" b="1" dirty="0">
            <a:cs typeface="0 Koodak Bold" pitchFamily="2" charset="-78"/>
          </a:endParaRPr>
        </a:p>
      </dgm:t>
    </dgm:pt>
    <dgm:pt modelId="{3572B192-22EC-428E-9B2E-110ACCCF17E9}" type="parTrans" cxnId="{14AF83E8-199A-48FE-8827-3418E0BE1A53}">
      <dgm:prSet/>
      <dgm:spPr/>
      <dgm:t>
        <a:bodyPr/>
        <a:lstStyle/>
        <a:p>
          <a:pPr rtl="1"/>
          <a:endParaRPr lang="fa-IR"/>
        </a:p>
      </dgm:t>
    </dgm:pt>
    <dgm:pt modelId="{2B9A3AD5-E4CE-4ED5-982F-4B1F9077BC9C}" type="sibTrans" cxnId="{14AF83E8-199A-48FE-8827-3418E0BE1A53}">
      <dgm:prSet/>
      <dgm:spPr/>
      <dgm:t>
        <a:bodyPr/>
        <a:lstStyle/>
        <a:p>
          <a:pPr rtl="1"/>
          <a:endParaRPr lang="fa-IR"/>
        </a:p>
      </dgm:t>
    </dgm:pt>
    <dgm:pt modelId="{65A67099-CBD4-451D-A9BF-E51C45ACFD38}">
      <dgm:prSet phldrT="[Text]" custT="1">
        <dgm:style>
          <a:lnRef idx="0">
            <a:schemeClr val="accent6"/>
          </a:lnRef>
          <a:fillRef idx="3">
            <a:schemeClr val="accent6"/>
          </a:fillRef>
          <a:effectRef idx="3">
            <a:schemeClr val="accent6"/>
          </a:effectRef>
          <a:fontRef idx="minor">
            <a:schemeClr val="lt1"/>
          </a:fontRef>
        </dgm:style>
      </dgm:prSet>
      <dgm:spPr/>
      <dgm:t>
        <a:bodyPr/>
        <a:lstStyle/>
        <a:p>
          <a:pPr rtl="1"/>
          <a:r>
            <a:rPr lang="fa-IR" sz="2800" dirty="0" smtClean="0">
              <a:cs typeface="0 Koodak Bold" pitchFamily="2" charset="-78"/>
            </a:rPr>
            <a:t> </a:t>
          </a:r>
          <a:r>
            <a:rPr lang="fa-IR" sz="1800" b="1" dirty="0" smtClean="0">
              <a:cs typeface="0 Koodak Bold" pitchFamily="2" charset="-78"/>
            </a:rPr>
            <a:t>ایجاد احساس مسئولیت </a:t>
          </a:r>
          <a:endParaRPr lang="fa-IR" sz="2800" b="1" dirty="0">
            <a:cs typeface="0 Koodak Bold" pitchFamily="2" charset="-78"/>
          </a:endParaRPr>
        </a:p>
      </dgm:t>
    </dgm:pt>
    <dgm:pt modelId="{E23B6D4E-676E-497B-A12F-010605E06CC9}" type="parTrans" cxnId="{660A9E4B-DB72-4BE4-8008-39056C3F0AA0}">
      <dgm:prSet/>
      <dgm:spPr/>
      <dgm:t>
        <a:bodyPr/>
        <a:lstStyle/>
        <a:p>
          <a:pPr rtl="1"/>
          <a:endParaRPr lang="fa-IR"/>
        </a:p>
      </dgm:t>
    </dgm:pt>
    <dgm:pt modelId="{2F4C4DE5-03F9-4650-ADF7-310BF67B2121}" type="sibTrans" cxnId="{660A9E4B-DB72-4BE4-8008-39056C3F0AA0}">
      <dgm:prSet/>
      <dgm:spPr/>
      <dgm:t>
        <a:bodyPr/>
        <a:lstStyle/>
        <a:p>
          <a:pPr rtl="1"/>
          <a:endParaRPr lang="fa-IR"/>
        </a:p>
      </dgm:t>
    </dgm:pt>
    <dgm:pt modelId="{F525D5EF-56AF-476A-A72C-CB0C881210BE}">
      <dgm:prSet phldrT="[Text]" custT="1">
        <dgm:style>
          <a:lnRef idx="0">
            <a:schemeClr val="accent6"/>
          </a:lnRef>
          <a:fillRef idx="3">
            <a:schemeClr val="accent6"/>
          </a:fillRef>
          <a:effectRef idx="3">
            <a:schemeClr val="accent6"/>
          </a:effectRef>
          <a:fontRef idx="minor">
            <a:schemeClr val="lt1"/>
          </a:fontRef>
        </dgm:style>
      </dgm:prSet>
      <dgm:spPr/>
      <dgm:t>
        <a:bodyPr/>
        <a:lstStyle/>
        <a:p>
          <a:pPr rtl="1"/>
          <a:r>
            <a:rPr lang="fa-IR" sz="1800" b="1" dirty="0" smtClean="0">
              <a:cs typeface="0 Koodak Bold" pitchFamily="2" charset="-78"/>
            </a:rPr>
            <a:t>گسترده شدن چتر حمایت عاطفی روانی و مالی</a:t>
          </a:r>
          <a:endParaRPr lang="fa-IR" sz="1800" b="1" dirty="0">
            <a:cs typeface="0 Koodak Bold" pitchFamily="2" charset="-78"/>
          </a:endParaRPr>
        </a:p>
      </dgm:t>
    </dgm:pt>
    <dgm:pt modelId="{9722A47D-9836-4EF7-AD91-5C3CD4373045}" type="parTrans" cxnId="{6A1463BA-D849-49E6-876C-504D9543B5B0}">
      <dgm:prSet/>
      <dgm:spPr/>
      <dgm:t>
        <a:bodyPr/>
        <a:lstStyle/>
        <a:p>
          <a:pPr rtl="1"/>
          <a:endParaRPr lang="fa-IR"/>
        </a:p>
      </dgm:t>
    </dgm:pt>
    <dgm:pt modelId="{E17B3D4F-49C4-4217-A6D5-19BEA54320BE}" type="sibTrans" cxnId="{6A1463BA-D849-49E6-876C-504D9543B5B0}">
      <dgm:prSet/>
      <dgm:spPr/>
      <dgm:t>
        <a:bodyPr/>
        <a:lstStyle/>
        <a:p>
          <a:pPr rtl="1"/>
          <a:endParaRPr lang="fa-IR"/>
        </a:p>
      </dgm:t>
    </dgm:pt>
    <dgm:pt modelId="{F3D8512F-C166-44C1-8864-C080AFC9FE2F}">
      <dgm:prSet phldrT="[Text]" custT="1">
        <dgm:style>
          <a:lnRef idx="0">
            <a:schemeClr val="accent6"/>
          </a:lnRef>
          <a:fillRef idx="3">
            <a:schemeClr val="accent6"/>
          </a:fillRef>
          <a:effectRef idx="3">
            <a:schemeClr val="accent6"/>
          </a:effectRef>
          <a:fontRef idx="minor">
            <a:schemeClr val="lt1"/>
          </a:fontRef>
        </dgm:style>
      </dgm:prSet>
      <dgm:spPr/>
      <dgm:t>
        <a:bodyPr/>
        <a:lstStyle/>
        <a:p>
          <a:pPr rtl="1"/>
          <a:r>
            <a:rPr lang="fa-IR" sz="1800" b="1" dirty="0" smtClean="0">
              <a:cs typeface="0 Koodak Bold" pitchFamily="2" charset="-78"/>
            </a:rPr>
            <a:t>کسب اعتبار اجتماعی</a:t>
          </a:r>
          <a:endParaRPr lang="fa-IR" sz="1800" b="1" dirty="0">
            <a:cs typeface="0 Koodak Bold" pitchFamily="2" charset="-78"/>
          </a:endParaRPr>
        </a:p>
      </dgm:t>
    </dgm:pt>
    <dgm:pt modelId="{A34BBF23-54A8-4C44-B54A-3AE17066B7D9}" type="parTrans" cxnId="{117F3580-BC47-4209-BCB9-1451EFEE7FE7}">
      <dgm:prSet/>
      <dgm:spPr/>
      <dgm:t>
        <a:bodyPr/>
        <a:lstStyle/>
        <a:p>
          <a:pPr rtl="1"/>
          <a:endParaRPr lang="fa-IR"/>
        </a:p>
      </dgm:t>
    </dgm:pt>
    <dgm:pt modelId="{C4CCA8CD-687D-4106-B1A1-1A52677EA049}" type="sibTrans" cxnId="{117F3580-BC47-4209-BCB9-1451EFEE7FE7}">
      <dgm:prSet/>
      <dgm:spPr/>
      <dgm:t>
        <a:bodyPr/>
        <a:lstStyle/>
        <a:p>
          <a:pPr rtl="1"/>
          <a:endParaRPr lang="fa-IR"/>
        </a:p>
      </dgm:t>
    </dgm:pt>
    <dgm:pt modelId="{D491DAEB-0537-49C9-993C-6A8959EF08A4}">
      <dgm:prSet phldrT="[Text]" custT="1">
        <dgm:style>
          <a:lnRef idx="0">
            <a:schemeClr val="accent6"/>
          </a:lnRef>
          <a:fillRef idx="3">
            <a:schemeClr val="accent6"/>
          </a:fillRef>
          <a:effectRef idx="3">
            <a:schemeClr val="accent6"/>
          </a:effectRef>
          <a:fontRef idx="minor">
            <a:schemeClr val="lt1"/>
          </a:fontRef>
        </dgm:style>
      </dgm:prSet>
      <dgm:spPr/>
      <dgm:t>
        <a:bodyPr/>
        <a:lstStyle/>
        <a:p>
          <a:pPr algn="ctr" rtl="1"/>
          <a:r>
            <a:rPr lang="fa-IR" sz="1400" b="1" dirty="0" smtClean="0">
              <a:cs typeface="0 Koodak Bold" pitchFamily="2" charset="-78"/>
            </a:rPr>
            <a:t>تشکیل</a:t>
          </a:r>
          <a:r>
            <a:rPr lang="fa-IR" sz="1600" b="1" dirty="0" smtClean="0">
              <a:cs typeface="0 Koodak Bold" pitchFamily="2" charset="-78"/>
            </a:rPr>
            <a:t> و استقلال خانواده جدید و پذیرش ان توسط دیگران </a:t>
          </a:r>
          <a:endParaRPr lang="fa-IR" sz="1600" b="1" dirty="0">
            <a:cs typeface="0 Koodak Bold" pitchFamily="2" charset="-78"/>
          </a:endParaRPr>
        </a:p>
      </dgm:t>
    </dgm:pt>
    <dgm:pt modelId="{924D2E54-5681-48CD-BF7D-B2CCA4F0F525}" type="parTrans" cxnId="{47F39930-88ED-48D5-86D2-21ABE131AE57}">
      <dgm:prSet/>
      <dgm:spPr/>
      <dgm:t>
        <a:bodyPr/>
        <a:lstStyle/>
        <a:p>
          <a:pPr rtl="1"/>
          <a:endParaRPr lang="fa-IR"/>
        </a:p>
      </dgm:t>
    </dgm:pt>
    <dgm:pt modelId="{4437EFF1-FB0A-463E-A159-D11FEA87E5AA}" type="sibTrans" cxnId="{47F39930-88ED-48D5-86D2-21ABE131AE57}">
      <dgm:prSet/>
      <dgm:spPr/>
      <dgm:t>
        <a:bodyPr/>
        <a:lstStyle/>
        <a:p>
          <a:pPr rtl="1"/>
          <a:endParaRPr lang="fa-IR"/>
        </a:p>
      </dgm:t>
    </dgm:pt>
    <dgm:pt modelId="{7C6DC8F0-B66A-4071-BD63-09C587D4F2E2}" type="pres">
      <dgm:prSet presAssocID="{D1F263A3-440C-48F8-9BB9-E95E08D6FA2B}" presName="cycle" presStyleCnt="0">
        <dgm:presLayoutVars>
          <dgm:chMax val="1"/>
          <dgm:dir/>
          <dgm:animLvl val="ctr"/>
          <dgm:resizeHandles val="exact"/>
        </dgm:presLayoutVars>
      </dgm:prSet>
      <dgm:spPr/>
      <dgm:t>
        <a:bodyPr/>
        <a:lstStyle/>
        <a:p>
          <a:pPr rtl="1"/>
          <a:endParaRPr lang="fa-IR"/>
        </a:p>
      </dgm:t>
    </dgm:pt>
    <dgm:pt modelId="{8F943A1A-2116-44E7-8C6B-327B88344C15}" type="pres">
      <dgm:prSet presAssocID="{DEDF8DC4-1134-45D9-BEEF-EBF56A05C076}" presName="centerShape" presStyleLbl="node0" presStyleIdx="0" presStyleCnt="1"/>
      <dgm:spPr/>
      <dgm:t>
        <a:bodyPr/>
        <a:lstStyle/>
        <a:p>
          <a:pPr rtl="1"/>
          <a:endParaRPr lang="fa-IR"/>
        </a:p>
      </dgm:t>
    </dgm:pt>
    <dgm:pt modelId="{1E7E11DF-4513-4F2F-9BB1-A24DC56D0335}" type="pres">
      <dgm:prSet presAssocID="{47C0EA9A-014E-4DC1-96F7-4C6E17FD8EC6}" presName="Name9" presStyleLbl="parChTrans1D2" presStyleIdx="0" presStyleCnt="7"/>
      <dgm:spPr/>
      <dgm:t>
        <a:bodyPr/>
        <a:lstStyle/>
        <a:p>
          <a:pPr rtl="1"/>
          <a:endParaRPr lang="fa-IR"/>
        </a:p>
      </dgm:t>
    </dgm:pt>
    <dgm:pt modelId="{8E51FA22-6E0C-486F-88DD-AEC4A5AEEB16}" type="pres">
      <dgm:prSet presAssocID="{47C0EA9A-014E-4DC1-96F7-4C6E17FD8EC6}" presName="connTx" presStyleLbl="parChTrans1D2" presStyleIdx="0" presStyleCnt="7"/>
      <dgm:spPr/>
      <dgm:t>
        <a:bodyPr/>
        <a:lstStyle/>
        <a:p>
          <a:pPr rtl="1"/>
          <a:endParaRPr lang="fa-IR"/>
        </a:p>
      </dgm:t>
    </dgm:pt>
    <dgm:pt modelId="{04181437-1BB7-43A4-930B-472C11F8B286}" type="pres">
      <dgm:prSet presAssocID="{6E22769C-DB7C-46FC-AEC2-266B704B3779}" presName="node" presStyleLbl="node1" presStyleIdx="0" presStyleCnt="7">
        <dgm:presLayoutVars>
          <dgm:bulletEnabled val="1"/>
        </dgm:presLayoutVars>
      </dgm:prSet>
      <dgm:spPr/>
      <dgm:t>
        <a:bodyPr/>
        <a:lstStyle/>
        <a:p>
          <a:pPr rtl="1"/>
          <a:endParaRPr lang="fa-IR"/>
        </a:p>
      </dgm:t>
    </dgm:pt>
    <dgm:pt modelId="{162BF075-4155-4009-84C1-4E5AD8ADABEA}" type="pres">
      <dgm:prSet presAssocID="{757EA2EF-AE04-4924-BEF8-7DDD837E0F4A}" presName="Name9" presStyleLbl="parChTrans1D2" presStyleIdx="1" presStyleCnt="7"/>
      <dgm:spPr/>
      <dgm:t>
        <a:bodyPr/>
        <a:lstStyle/>
        <a:p>
          <a:pPr rtl="1"/>
          <a:endParaRPr lang="fa-IR"/>
        </a:p>
      </dgm:t>
    </dgm:pt>
    <dgm:pt modelId="{5DB76F51-10CC-4980-83FC-0F0354B60AFC}" type="pres">
      <dgm:prSet presAssocID="{757EA2EF-AE04-4924-BEF8-7DDD837E0F4A}" presName="connTx" presStyleLbl="parChTrans1D2" presStyleIdx="1" presStyleCnt="7"/>
      <dgm:spPr/>
      <dgm:t>
        <a:bodyPr/>
        <a:lstStyle/>
        <a:p>
          <a:pPr rtl="1"/>
          <a:endParaRPr lang="fa-IR"/>
        </a:p>
      </dgm:t>
    </dgm:pt>
    <dgm:pt modelId="{D63FAFC4-8CF1-4BE9-96E4-8B207965556D}" type="pres">
      <dgm:prSet presAssocID="{206F2246-DA9F-43CB-A65C-DE6901AB4736}" presName="node" presStyleLbl="node1" presStyleIdx="1" presStyleCnt="7" custRadScaleRad="100768" custRadScaleInc="-895">
        <dgm:presLayoutVars>
          <dgm:bulletEnabled val="1"/>
        </dgm:presLayoutVars>
      </dgm:prSet>
      <dgm:spPr/>
      <dgm:t>
        <a:bodyPr/>
        <a:lstStyle/>
        <a:p>
          <a:pPr rtl="1"/>
          <a:endParaRPr lang="fa-IR"/>
        </a:p>
      </dgm:t>
    </dgm:pt>
    <dgm:pt modelId="{3D30DA0E-D54E-4A75-8949-98B98E707F0A}" type="pres">
      <dgm:prSet presAssocID="{3572B192-22EC-428E-9B2E-110ACCCF17E9}" presName="Name9" presStyleLbl="parChTrans1D2" presStyleIdx="2" presStyleCnt="7"/>
      <dgm:spPr/>
      <dgm:t>
        <a:bodyPr/>
        <a:lstStyle/>
        <a:p>
          <a:pPr rtl="1"/>
          <a:endParaRPr lang="fa-IR"/>
        </a:p>
      </dgm:t>
    </dgm:pt>
    <dgm:pt modelId="{42D34A50-01E3-433A-A493-42012035A4BA}" type="pres">
      <dgm:prSet presAssocID="{3572B192-22EC-428E-9B2E-110ACCCF17E9}" presName="connTx" presStyleLbl="parChTrans1D2" presStyleIdx="2" presStyleCnt="7"/>
      <dgm:spPr/>
      <dgm:t>
        <a:bodyPr/>
        <a:lstStyle/>
        <a:p>
          <a:pPr rtl="1"/>
          <a:endParaRPr lang="fa-IR"/>
        </a:p>
      </dgm:t>
    </dgm:pt>
    <dgm:pt modelId="{23D46D40-2CEE-4BC3-A80C-73C3487C9BC6}" type="pres">
      <dgm:prSet presAssocID="{C459BE36-17AE-4E7D-BD0A-4B8BF52A4988}" presName="node" presStyleLbl="node1" presStyleIdx="2" presStyleCnt="7" custScaleX="120651" custRadScaleRad="100198" custRadScaleInc="79">
        <dgm:presLayoutVars>
          <dgm:bulletEnabled val="1"/>
        </dgm:presLayoutVars>
      </dgm:prSet>
      <dgm:spPr/>
      <dgm:t>
        <a:bodyPr/>
        <a:lstStyle/>
        <a:p>
          <a:pPr rtl="1"/>
          <a:endParaRPr lang="fa-IR"/>
        </a:p>
      </dgm:t>
    </dgm:pt>
    <dgm:pt modelId="{3AAD519E-B242-4117-B77B-D8995A6D8AD8}" type="pres">
      <dgm:prSet presAssocID="{E23B6D4E-676E-497B-A12F-010605E06CC9}" presName="Name9" presStyleLbl="parChTrans1D2" presStyleIdx="3" presStyleCnt="7"/>
      <dgm:spPr/>
      <dgm:t>
        <a:bodyPr/>
        <a:lstStyle/>
        <a:p>
          <a:pPr rtl="1"/>
          <a:endParaRPr lang="fa-IR"/>
        </a:p>
      </dgm:t>
    </dgm:pt>
    <dgm:pt modelId="{43B50305-B795-4631-9FAF-213C168ADA2B}" type="pres">
      <dgm:prSet presAssocID="{E23B6D4E-676E-497B-A12F-010605E06CC9}" presName="connTx" presStyleLbl="parChTrans1D2" presStyleIdx="3" presStyleCnt="7"/>
      <dgm:spPr/>
      <dgm:t>
        <a:bodyPr/>
        <a:lstStyle/>
        <a:p>
          <a:pPr rtl="1"/>
          <a:endParaRPr lang="fa-IR"/>
        </a:p>
      </dgm:t>
    </dgm:pt>
    <dgm:pt modelId="{524D6725-1E5B-4FA3-87D4-746590CFF123}" type="pres">
      <dgm:prSet presAssocID="{65A67099-CBD4-451D-A9BF-E51C45ACFD38}" presName="node" presStyleLbl="node1" presStyleIdx="3" presStyleCnt="7">
        <dgm:presLayoutVars>
          <dgm:bulletEnabled val="1"/>
        </dgm:presLayoutVars>
      </dgm:prSet>
      <dgm:spPr/>
      <dgm:t>
        <a:bodyPr/>
        <a:lstStyle/>
        <a:p>
          <a:pPr rtl="1"/>
          <a:endParaRPr lang="fa-IR"/>
        </a:p>
      </dgm:t>
    </dgm:pt>
    <dgm:pt modelId="{44A74041-8CA4-41D1-904E-082B6E6C098B}" type="pres">
      <dgm:prSet presAssocID="{9722A47D-9836-4EF7-AD91-5C3CD4373045}" presName="Name9" presStyleLbl="parChTrans1D2" presStyleIdx="4" presStyleCnt="7"/>
      <dgm:spPr/>
      <dgm:t>
        <a:bodyPr/>
        <a:lstStyle/>
        <a:p>
          <a:pPr rtl="1"/>
          <a:endParaRPr lang="fa-IR"/>
        </a:p>
      </dgm:t>
    </dgm:pt>
    <dgm:pt modelId="{B4D180F2-C73F-4D71-B4F7-231284800A12}" type="pres">
      <dgm:prSet presAssocID="{9722A47D-9836-4EF7-AD91-5C3CD4373045}" presName="connTx" presStyleLbl="parChTrans1D2" presStyleIdx="4" presStyleCnt="7"/>
      <dgm:spPr/>
      <dgm:t>
        <a:bodyPr/>
        <a:lstStyle/>
        <a:p>
          <a:pPr rtl="1"/>
          <a:endParaRPr lang="fa-IR"/>
        </a:p>
      </dgm:t>
    </dgm:pt>
    <dgm:pt modelId="{A125967F-A71C-401E-8666-12DD8AE556E9}" type="pres">
      <dgm:prSet presAssocID="{F525D5EF-56AF-476A-A72C-CB0C881210BE}" presName="node" presStyleLbl="node1" presStyleIdx="4" presStyleCnt="7">
        <dgm:presLayoutVars>
          <dgm:bulletEnabled val="1"/>
        </dgm:presLayoutVars>
      </dgm:prSet>
      <dgm:spPr/>
      <dgm:t>
        <a:bodyPr/>
        <a:lstStyle/>
        <a:p>
          <a:pPr rtl="1"/>
          <a:endParaRPr lang="fa-IR"/>
        </a:p>
      </dgm:t>
    </dgm:pt>
    <dgm:pt modelId="{D4B780AE-AD5F-4AB8-98C7-C6B99FCDDF35}" type="pres">
      <dgm:prSet presAssocID="{A34BBF23-54A8-4C44-B54A-3AE17066B7D9}" presName="Name9" presStyleLbl="parChTrans1D2" presStyleIdx="5" presStyleCnt="7"/>
      <dgm:spPr/>
      <dgm:t>
        <a:bodyPr/>
        <a:lstStyle/>
        <a:p>
          <a:pPr rtl="1"/>
          <a:endParaRPr lang="fa-IR"/>
        </a:p>
      </dgm:t>
    </dgm:pt>
    <dgm:pt modelId="{64B85753-D51E-4E4A-ABCA-14B6D1DF19D3}" type="pres">
      <dgm:prSet presAssocID="{A34BBF23-54A8-4C44-B54A-3AE17066B7D9}" presName="connTx" presStyleLbl="parChTrans1D2" presStyleIdx="5" presStyleCnt="7"/>
      <dgm:spPr/>
      <dgm:t>
        <a:bodyPr/>
        <a:lstStyle/>
        <a:p>
          <a:pPr rtl="1"/>
          <a:endParaRPr lang="fa-IR"/>
        </a:p>
      </dgm:t>
    </dgm:pt>
    <dgm:pt modelId="{3ABE7051-508E-4E6D-92A5-150BA38888F2}" type="pres">
      <dgm:prSet presAssocID="{F3D8512F-C166-44C1-8864-C080AFC9FE2F}" presName="node" presStyleLbl="node1" presStyleIdx="5" presStyleCnt="7" custScaleX="117643">
        <dgm:presLayoutVars>
          <dgm:bulletEnabled val="1"/>
        </dgm:presLayoutVars>
      </dgm:prSet>
      <dgm:spPr/>
      <dgm:t>
        <a:bodyPr/>
        <a:lstStyle/>
        <a:p>
          <a:pPr rtl="1"/>
          <a:endParaRPr lang="fa-IR"/>
        </a:p>
      </dgm:t>
    </dgm:pt>
    <dgm:pt modelId="{E086639F-76BB-4F0A-8A84-6C675C4F0771}" type="pres">
      <dgm:prSet presAssocID="{924D2E54-5681-48CD-BF7D-B2CCA4F0F525}" presName="Name9" presStyleLbl="parChTrans1D2" presStyleIdx="6" presStyleCnt="7"/>
      <dgm:spPr/>
      <dgm:t>
        <a:bodyPr/>
        <a:lstStyle/>
        <a:p>
          <a:pPr rtl="1"/>
          <a:endParaRPr lang="fa-IR"/>
        </a:p>
      </dgm:t>
    </dgm:pt>
    <dgm:pt modelId="{71F6EBB7-EE2D-4F5B-ABEB-46C0531FBF96}" type="pres">
      <dgm:prSet presAssocID="{924D2E54-5681-48CD-BF7D-B2CCA4F0F525}" presName="connTx" presStyleLbl="parChTrans1D2" presStyleIdx="6" presStyleCnt="7"/>
      <dgm:spPr/>
      <dgm:t>
        <a:bodyPr/>
        <a:lstStyle/>
        <a:p>
          <a:pPr rtl="1"/>
          <a:endParaRPr lang="fa-IR"/>
        </a:p>
      </dgm:t>
    </dgm:pt>
    <dgm:pt modelId="{4A4971D1-1F5B-474F-A064-F333D0AF3992}" type="pres">
      <dgm:prSet presAssocID="{D491DAEB-0537-49C9-993C-6A8959EF08A4}" presName="node" presStyleLbl="node1" presStyleIdx="6" presStyleCnt="7">
        <dgm:presLayoutVars>
          <dgm:bulletEnabled val="1"/>
        </dgm:presLayoutVars>
      </dgm:prSet>
      <dgm:spPr/>
      <dgm:t>
        <a:bodyPr/>
        <a:lstStyle/>
        <a:p>
          <a:pPr rtl="1"/>
          <a:endParaRPr lang="fa-IR"/>
        </a:p>
      </dgm:t>
    </dgm:pt>
  </dgm:ptLst>
  <dgm:cxnLst>
    <dgm:cxn modelId="{5E9796D5-0AF6-4621-8F11-CA3512514BEE}" type="presOf" srcId="{3572B192-22EC-428E-9B2E-110ACCCF17E9}" destId="{42D34A50-01E3-433A-A493-42012035A4BA}" srcOrd="1" destOrd="0" presId="urn:microsoft.com/office/officeart/2005/8/layout/radial1"/>
    <dgm:cxn modelId="{6A1463BA-D849-49E6-876C-504D9543B5B0}" srcId="{DEDF8DC4-1134-45D9-BEEF-EBF56A05C076}" destId="{F525D5EF-56AF-476A-A72C-CB0C881210BE}" srcOrd="4" destOrd="0" parTransId="{9722A47D-9836-4EF7-AD91-5C3CD4373045}" sibTransId="{E17B3D4F-49C4-4217-A6D5-19BEA54320BE}"/>
    <dgm:cxn modelId="{60956745-48AB-496E-BA68-322C5A1FC0BB}" type="presOf" srcId="{6E22769C-DB7C-46FC-AEC2-266B704B3779}" destId="{04181437-1BB7-43A4-930B-472C11F8B286}" srcOrd="0" destOrd="0" presId="urn:microsoft.com/office/officeart/2005/8/layout/radial1"/>
    <dgm:cxn modelId="{55FDCB04-2F08-4056-9837-F4CB3183CE2D}" type="presOf" srcId="{F3D8512F-C166-44C1-8864-C080AFC9FE2F}" destId="{3ABE7051-508E-4E6D-92A5-150BA38888F2}" srcOrd="0" destOrd="0" presId="urn:microsoft.com/office/officeart/2005/8/layout/radial1"/>
    <dgm:cxn modelId="{7D56A376-525B-4D42-8F1D-B4DBAE6F9422}" type="presOf" srcId="{924D2E54-5681-48CD-BF7D-B2CCA4F0F525}" destId="{71F6EBB7-EE2D-4F5B-ABEB-46C0531FBF96}" srcOrd="1" destOrd="0" presId="urn:microsoft.com/office/officeart/2005/8/layout/radial1"/>
    <dgm:cxn modelId="{534128A8-5661-4394-A107-17365ADA6880}" type="presOf" srcId="{924D2E54-5681-48CD-BF7D-B2CCA4F0F525}" destId="{E086639F-76BB-4F0A-8A84-6C675C4F0771}" srcOrd="0" destOrd="0" presId="urn:microsoft.com/office/officeart/2005/8/layout/radial1"/>
    <dgm:cxn modelId="{117F3580-BC47-4209-BCB9-1451EFEE7FE7}" srcId="{DEDF8DC4-1134-45D9-BEEF-EBF56A05C076}" destId="{F3D8512F-C166-44C1-8864-C080AFC9FE2F}" srcOrd="5" destOrd="0" parTransId="{A34BBF23-54A8-4C44-B54A-3AE17066B7D9}" sibTransId="{C4CCA8CD-687D-4106-B1A1-1A52677EA049}"/>
    <dgm:cxn modelId="{352797C4-18D8-4481-8750-E2D5179C6EB2}" type="presOf" srcId="{9722A47D-9836-4EF7-AD91-5C3CD4373045}" destId="{B4D180F2-C73F-4D71-B4F7-231284800A12}" srcOrd="1" destOrd="0" presId="urn:microsoft.com/office/officeart/2005/8/layout/radial1"/>
    <dgm:cxn modelId="{0B1A94AE-473B-4C0D-8DAC-E6D8CC036EDB}" type="presOf" srcId="{3572B192-22EC-428E-9B2E-110ACCCF17E9}" destId="{3D30DA0E-D54E-4A75-8949-98B98E707F0A}" srcOrd="0" destOrd="0" presId="urn:microsoft.com/office/officeart/2005/8/layout/radial1"/>
    <dgm:cxn modelId="{263C2D5F-80CF-4B87-9BC8-6DF37676B001}" type="presOf" srcId="{206F2246-DA9F-43CB-A65C-DE6901AB4736}" destId="{D63FAFC4-8CF1-4BE9-96E4-8B207965556D}" srcOrd="0" destOrd="0" presId="urn:microsoft.com/office/officeart/2005/8/layout/radial1"/>
    <dgm:cxn modelId="{06EE4408-940F-40AE-9444-FC15C25862C2}" srcId="{D1F263A3-440C-48F8-9BB9-E95E08D6FA2B}" destId="{DEDF8DC4-1134-45D9-BEEF-EBF56A05C076}" srcOrd="0" destOrd="0" parTransId="{756FA14E-2B19-4CE9-A6DB-AFDB96E3BF9B}" sibTransId="{08FC9956-C52F-4602-AB71-09F530837CE1}"/>
    <dgm:cxn modelId="{8797DFFB-8CAF-44FA-BA39-25F8DA6D6E14}" type="presOf" srcId="{C459BE36-17AE-4E7D-BD0A-4B8BF52A4988}" destId="{23D46D40-2CEE-4BC3-A80C-73C3487C9BC6}" srcOrd="0" destOrd="0" presId="urn:microsoft.com/office/officeart/2005/8/layout/radial1"/>
    <dgm:cxn modelId="{D125233A-27F4-4FC1-BFDF-522EAF824F1D}" type="presOf" srcId="{A34BBF23-54A8-4C44-B54A-3AE17066B7D9}" destId="{D4B780AE-AD5F-4AB8-98C7-C6B99FCDDF35}" srcOrd="0" destOrd="0" presId="urn:microsoft.com/office/officeart/2005/8/layout/radial1"/>
    <dgm:cxn modelId="{50F5C4CF-D2BF-49EB-A79B-EEBDB849C81F}" type="presOf" srcId="{47C0EA9A-014E-4DC1-96F7-4C6E17FD8EC6}" destId="{1E7E11DF-4513-4F2F-9BB1-A24DC56D0335}" srcOrd="0" destOrd="0" presId="urn:microsoft.com/office/officeart/2005/8/layout/radial1"/>
    <dgm:cxn modelId="{14AF83E8-199A-48FE-8827-3418E0BE1A53}" srcId="{DEDF8DC4-1134-45D9-BEEF-EBF56A05C076}" destId="{C459BE36-17AE-4E7D-BD0A-4B8BF52A4988}" srcOrd="2" destOrd="0" parTransId="{3572B192-22EC-428E-9B2E-110ACCCF17E9}" sibTransId="{2B9A3AD5-E4CE-4ED5-982F-4B1F9077BC9C}"/>
    <dgm:cxn modelId="{049E0DB5-A278-4D9B-BF1B-E74CE65EE9B9}" type="presOf" srcId="{D491DAEB-0537-49C9-993C-6A8959EF08A4}" destId="{4A4971D1-1F5B-474F-A064-F333D0AF3992}" srcOrd="0" destOrd="0" presId="urn:microsoft.com/office/officeart/2005/8/layout/radial1"/>
    <dgm:cxn modelId="{DA1D0474-AEFE-4E1D-B6E7-EEE8539ED8D4}" type="presOf" srcId="{9722A47D-9836-4EF7-AD91-5C3CD4373045}" destId="{44A74041-8CA4-41D1-904E-082B6E6C098B}" srcOrd="0" destOrd="0" presId="urn:microsoft.com/office/officeart/2005/8/layout/radial1"/>
    <dgm:cxn modelId="{D1C56DA9-BC98-4B85-9E20-8825096BD200}" type="presOf" srcId="{757EA2EF-AE04-4924-BEF8-7DDD837E0F4A}" destId="{5DB76F51-10CC-4980-83FC-0F0354B60AFC}" srcOrd="1" destOrd="0" presId="urn:microsoft.com/office/officeart/2005/8/layout/radial1"/>
    <dgm:cxn modelId="{660A9E4B-DB72-4BE4-8008-39056C3F0AA0}" srcId="{DEDF8DC4-1134-45D9-BEEF-EBF56A05C076}" destId="{65A67099-CBD4-451D-A9BF-E51C45ACFD38}" srcOrd="3" destOrd="0" parTransId="{E23B6D4E-676E-497B-A12F-010605E06CC9}" sibTransId="{2F4C4DE5-03F9-4650-ADF7-310BF67B2121}"/>
    <dgm:cxn modelId="{FBC1FE6C-1672-4CBE-8437-753F0103AEA4}" type="presOf" srcId="{D1F263A3-440C-48F8-9BB9-E95E08D6FA2B}" destId="{7C6DC8F0-B66A-4071-BD63-09C587D4F2E2}" srcOrd="0" destOrd="0" presId="urn:microsoft.com/office/officeart/2005/8/layout/radial1"/>
    <dgm:cxn modelId="{47F39930-88ED-48D5-86D2-21ABE131AE57}" srcId="{DEDF8DC4-1134-45D9-BEEF-EBF56A05C076}" destId="{D491DAEB-0537-49C9-993C-6A8959EF08A4}" srcOrd="6" destOrd="0" parTransId="{924D2E54-5681-48CD-BF7D-B2CCA4F0F525}" sibTransId="{4437EFF1-FB0A-463E-A159-D11FEA87E5AA}"/>
    <dgm:cxn modelId="{E6F9C7BE-74E1-475F-9B4D-E41C83B2B917}" type="presOf" srcId="{65A67099-CBD4-451D-A9BF-E51C45ACFD38}" destId="{524D6725-1E5B-4FA3-87D4-746590CFF123}" srcOrd="0" destOrd="0" presId="urn:microsoft.com/office/officeart/2005/8/layout/radial1"/>
    <dgm:cxn modelId="{CE2EC7CE-DDE3-45AE-B1FE-E111DCB8C0F3}" srcId="{DEDF8DC4-1134-45D9-BEEF-EBF56A05C076}" destId="{6E22769C-DB7C-46FC-AEC2-266B704B3779}" srcOrd="0" destOrd="0" parTransId="{47C0EA9A-014E-4DC1-96F7-4C6E17FD8EC6}" sibTransId="{E76503FA-4841-41C2-A0D3-0DB7E2E0D22A}"/>
    <dgm:cxn modelId="{17CF5267-A470-41DB-8374-5EC6161C4F1D}" type="presOf" srcId="{DEDF8DC4-1134-45D9-BEEF-EBF56A05C076}" destId="{8F943A1A-2116-44E7-8C6B-327B88344C15}" srcOrd="0" destOrd="0" presId="urn:microsoft.com/office/officeart/2005/8/layout/radial1"/>
    <dgm:cxn modelId="{3C625B21-2C77-4DFB-B8D1-8691765A9152}" srcId="{DEDF8DC4-1134-45D9-BEEF-EBF56A05C076}" destId="{206F2246-DA9F-43CB-A65C-DE6901AB4736}" srcOrd="1" destOrd="0" parTransId="{757EA2EF-AE04-4924-BEF8-7DDD837E0F4A}" sibTransId="{3DD407F1-1528-49B3-96BC-1936EE3EF224}"/>
    <dgm:cxn modelId="{04AF3A01-6DEC-41D7-978F-3317852A6BC6}" type="presOf" srcId="{757EA2EF-AE04-4924-BEF8-7DDD837E0F4A}" destId="{162BF075-4155-4009-84C1-4E5AD8ADABEA}" srcOrd="0" destOrd="0" presId="urn:microsoft.com/office/officeart/2005/8/layout/radial1"/>
    <dgm:cxn modelId="{18629582-01E4-48AF-BC7A-590B23CB0930}" type="presOf" srcId="{A34BBF23-54A8-4C44-B54A-3AE17066B7D9}" destId="{64B85753-D51E-4E4A-ABCA-14B6D1DF19D3}" srcOrd="1" destOrd="0" presId="urn:microsoft.com/office/officeart/2005/8/layout/radial1"/>
    <dgm:cxn modelId="{815D92DF-1F88-4A9D-B534-6EF13770E878}" type="presOf" srcId="{47C0EA9A-014E-4DC1-96F7-4C6E17FD8EC6}" destId="{8E51FA22-6E0C-486F-88DD-AEC4A5AEEB16}" srcOrd="1" destOrd="0" presId="urn:microsoft.com/office/officeart/2005/8/layout/radial1"/>
    <dgm:cxn modelId="{DF28EF14-8E8E-4B95-9E9B-139F62473624}" type="presOf" srcId="{E23B6D4E-676E-497B-A12F-010605E06CC9}" destId="{43B50305-B795-4631-9FAF-213C168ADA2B}" srcOrd="1" destOrd="0" presId="urn:microsoft.com/office/officeart/2005/8/layout/radial1"/>
    <dgm:cxn modelId="{504C4954-E5CF-4564-A62D-5782FEF3C1C9}" type="presOf" srcId="{E23B6D4E-676E-497B-A12F-010605E06CC9}" destId="{3AAD519E-B242-4117-B77B-D8995A6D8AD8}" srcOrd="0" destOrd="0" presId="urn:microsoft.com/office/officeart/2005/8/layout/radial1"/>
    <dgm:cxn modelId="{4FCB06E5-982B-4F4C-9011-BD43F81E8829}" type="presOf" srcId="{F525D5EF-56AF-476A-A72C-CB0C881210BE}" destId="{A125967F-A71C-401E-8666-12DD8AE556E9}" srcOrd="0" destOrd="0" presId="urn:microsoft.com/office/officeart/2005/8/layout/radial1"/>
    <dgm:cxn modelId="{4A84DD95-FD3A-4910-A34B-E4FCFD17A0F1}" type="presParOf" srcId="{7C6DC8F0-B66A-4071-BD63-09C587D4F2E2}" destId="{8F943A1A-2116-44E7-8C6B-327B88344C15}" srcOrd="0" destOrd="0" presId="urn:microsoft.com/office/officeart/2005/8/layout/radial1"/>
    <dgm:cxn modelId="{C472B6AE-EEE1-4A2B-8B81-E05753BA73A6}" type="presParOf" srcId="{7C6DC8F0-B66A-4071-BD63-09C587D4F2E2}" destId="{1E7E11DF-4513-4F2F-9BB1-A24DC56D0335}" srcOrd="1" destOrd="0" presId="urn:microsoft.com/office/officeart/2005/8/layout/radial1"/>
    <dgm:cxn modelId="{2627606F-CABE-488B-9DF6-A592C42E4022}" type="presParOf" srcId="{1E7E11DF-4513-4F2F-9BB1-A24DC56D0335}" destId="{8E51FA22-6E0C-486F-88DD-AEC4A5AEEB16}" srcOrd="0" destOrd="0" presId="urn:microsoft.com/office/officeart/2005/8/layout/radial1"/>
    <dgm:cxn modelId="{30439037-4F67-4E56-B597-2A720DD8C9D7}" type="presParOf" srcId="{7C6DC8F0-B66A-4071-BD63-09C587D4F2E2}" destId="{04181437-1BB7-43A4-930B-472C11F8B286}" srcOrd="2" destOrd="0" presId="urn:microsoft.com/office/officeart/2005/8/layout/radial1"/>
    <dgm:cxn modelId="{DDCF373C-0706-4813-BBA3-00AE9BF2BF17}" type="presParOf" srcId="{7C6DC8F0-B66A-4071-BD63-09C587D4F2E2}" destId="{162BF075-4155-4009-84C1-4E5AD8ADABEA}" srcOrd="3" destOrd="0" presId="urn:microsoft.com/office/officeart/2005/8/layout/radial1"/>
    <dgm:cxn modelId="{B7A381A7-8066-48B2-9D1F-F1C43CE0526C}" type="presParOf" srcId="{162BF075-4155-4009-84C1-4E5AD8ADABEA}" destId="{5DB76F51-10CC-4980-83FC-0F0354B60AFC}" srcOrd="0" destOrd="0" presId="urn:microsoft.com/office/officeart/2005/8/layout/radial1"/>
    <dgm:cxn modelId="{746008FA-35F3-4CF3-AD86-6101BEC46A67}" type="presParOf" srcId="{7C6DC8F0-B66A-4071-BD63-09C587D4F2E2}" destId="{D63FAFC4-8CF1-4BE9-96E4-8B207965556D}" srcOrd="4" destOrd="0" presId="urn:microsoft.com/office/officeart/2005/8/layout/radial1"/>
    <dgm:cxn modelId="{C623756D-2732-49A4-A96D-84708E632CCB}" type="presParOf" srcId="{7C6DC8F0-B66A-4071-BD63-09C587D4F2E2}" destId="{3D30DA0E-D54E-4A75-8949-98B98E707F0A}" srcOrd="5" destOrd="0" presId="urn:microsoft.com/office/officeart/2005/8/layout/radial1"/>
    <dgm:cxn modelId="{198CA005-320A-4415-B790-90C41C4897E3}" type="presParOf" srcId="{3D30DA0E-D54E-4A75-8949-98B98E707F0A}" destId="{42D34A50-01E3-433A-A493-42012035A4BA}" srcOrd="0" destOrd="0" presId="urn:microsoft.com/office/officeart/2005/8/layout/radial1"/>
    <dgm:cxn modelId="{B0DB1995-BFB9-4D1A-AE24-65976C7EEDC9}" type="presParOf" srcId="{7C6DC8F0-B66A-4071-BD63-09C587D4F2E2}" destId="{23D46D40-2CEE-4BC3-A80C-73C3487C9BC6}" srcOrd="6" destOrd="0" presId="urn:microsoft.com/office/officeart/2005/8/layout/radial1"/>
    <dgm:cxn modelId="{7418679A-3C55-40ED-B2E2-70157D0070F2}" type="presParOf" srcId="{7C6DC8F0-B66A-4071-BD63-09C587D4F2E2}" destId="{3AAD519E-B242-4117-B77B-D8995A6D8AD8}" srcOrd="7" destOrd="0" presId="urn:microsoft.com/office/officeart/2005/8/layout/radial1"/>
    <dgm:cxn modelId="{77FA255C-3FD4-4C24-8109-032EE5F1632E}" type="presParOf" srcId="{3AAD519E-B242-4117-B77B-D8995A6D8AD8}" destId="{43B50305-B795-4631-9FAF-213C168ADA2B}" srcOrd="0" destOrd="0" presId="urn:microsoft.com/office/officeart/2005/8/layout/radial1"/>
    <dgm:cxn modelId="{10A9CF14-DDBE-415C-9B7E-FC2A4AF5F96D}" type="presParOf" srcId="{7C6DC8F0-B66A-4071-BD63-09C587D4F2E2}" destId="{524D6725-1E5B-4FA3-87D4-746590CFF123}" srcOrd="8" destOrd="0" presId="urn:microsoft.com/office/officeart/2005/8/layout/radial1"/>
    <dgm:cxn modelId="{E9815E04-E31F-451E-BBBD-48BD3B5A7E46}" type="presParOf" srcId="{7C6DC8F0-B66A-4071-BD63-09C587D4F2E2}" destId="{44A74041-8CA4-41D1-904E-082B6E6C098B}" srcOrd="9" destOrd="0" presId="urn:microsoft.com/office/officeart/2005/8/layout/radial1"/>
    <dgm:cxn modelId="{2F491F55-9F2A-4A25-9A90-3D675DE1E0BD}" type="presParOf" srcId="{44A74041-8CA4-41D1-904E-082B6E6C098B}" destId="{B4D180F2-C73F-4D71-B4F7-231284800A12}" srcOrd="0" destOrd="0" presId="urn:microsoft.com/office/officeart/2005/8/layout/radial1"/>
    <dgm:cxn modelId="{F80CC7CA-A097-441B-A96B-432B2FBABBB0}" type="presParOf" srcId="{7C6DC8F0-B66A-4071-BD63-09C587D4F2E2}" destId="{A125967F-A71C-401E-8666-12DD8AE556E9}" srcOrd="10" destOrd="0" presId="urn:microsoft.com/office/officeart/2005/8/layout/radial1"/>
    <dgm:cxn modelId="{1623B649-579B-4ADC-A950-3895D1472BD4}" type="presParOf" srcId="{7C6DC8F0-B66A-4071-BD63-09C587D4F2E2}" destId="{D4B780AE-AD5F-4AB8-98C7-C6B99FCDDF35}" srcOrd="11" destOrd="0" presId="urn:microsoft.com/office/officeart/2005/8/layout/radial1"/>
    <dgm:cxn modelId="{2713F962-1BD5-4507-BA98-BA4AAFA6183E}" type="presParOf" srcId="{D4B780AE-AD5F-4AB8-98C7-C6B99FCDDF35}" destId="{64B85753-D51E-4E4A-ABCA-14B6D1DF19D3}" srcOrd="0" destOrd="0" presId="urn:microsoft.com/office/officeart/2005/8/layout/radial1"/>
    <dgm:cxn modelId="{691E9326-7E10-4E18-97BD-2DA5FB90A967}" type="presParOf" srcId="{7C6DC8F0-B66A-4071-BD63-09C587D4F2E2}" destId="{3ABE7051-508E-4E6D-92A5-150BA38888F2}" srcOrd="12" destOrd="0" presId="urn:microsoft.com/office/officeart/2005/8/layout/radial1"/>
    <dgm:cxn modelId="{6D94B12A-8B4C-4B0B-836F-48E9E2F5EBBF}" type="presParOf" srcId="{7C6DC8F0-B66A-4071-BD63-09C587D4F2E2}" destId="{E086639F-76BB-4F0A-8A84-6C675C4F0771}" srcOrd="13" destOrd="0" presId="urn:microsoft.com/office/officeart/2005/8/layout/radial1"/>
    <dgm:cxn modelId="{97CA04AC-C12A-4824-8FA2-3A6A52D63735}" type="presParOf" srcId="{E086639F-76BB-4F0A-8A84-6C675C4F0771}" destId="{71F6EBB7-EE2D-4F5B-ABEB-46C0531FBF96}" srcOrd="0" destOrd="0" presId="urn:microsoft.com/office/officeart/2005/8/layout/radial1"/>
    <dgm:cxn modelId="{1A745FAC-C3F7-4098-85C4-CF7BE531E354}" type="presParOf" srcId="{7C6DC8F0-B66A-4071-BD63-09C587D4F2E2}" destId="{4A4971D1-1F5B-474F-A064-F333D0AF399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218220-464D-4328-A916-8E77B6EF92F5}"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pPr rtl="1"/>
          <a:endParaRPr lang="fa-IR"/>
        </a:p>
      </dgm:t>
    </dgm:pt>
    <dgm:pt modelId="{8C029A11-352F-410D-A76E-BF42849F881F}">
      <dgm:prSet phldrT="[Text]" custT="1"/>
      <dgm:spPr/>
      <dgm:t>
        <a:bodyPr/>
        <a:lstStyle/>
        <a:p>
          <a:pPr rtl="1"/>
          <a:r>
            <a:rPr lang="fa-IR" sz="2400" b="1" dirty="0" smtClean="0">
              <a:cs typeface="0 Homa" pitchFamily="2" charset="-78"/>
            </a:rPr>
            <a:t>خودشناسی مقدمه همسر گزینی</a:t>
          </a:r>
          <a:endParaRPr lang="fa-IR" sz="3000" dirty="0"/>
        </a:p>
      </dgm:t>
    </dgm:pt>
    <dgm:pt modelId="{FF05B1E3-D888-40EC-82E3-96038474E524}" type="parTrans" cxnId="{35F9609F-985B-4BF2-85B7-3044DD13DA52}">
      <dgm:prSet/>
      <dgm:spPr/>
      <dgm:t>
        <a:bodyPr/>
        <a:lstStyle/>
        <a:p>
          <a:pPr rtl="1"/>
          <a:endParaRPr lang="fa-IR"/>
        </a:p>
      </dgm:t>
    </dgm:pt>
    <dgm:pt modelId="{E35A3895-E2E4-444E-91C2-34E96146C3AA}" type="sibTrans" cxnId="{35F9609F-985B-4BF2-85B7-3044DD13DA52}">
      <dgm:prSet/>
      <dgm:spPr/>
      <dgm:t>
        <a:bodyPr/>
        <a:lstStyle/>
        <a:p>
          <a:pPr rtl="1"/>
          <a:endParaRPr lang="fa-IR"/>
        </a:p>
      </dgm:t>
    </dgm:pt>
    <dgm:pt modelId="{FE4EAC1F-665F-4D0F-B771-3969B4AE20A6}">
      <dgm:prSet phldrT="[Text]" custT="1"/>
      <dgm:spPr/>
      <dgm:t>
        <a:bodyPr/>
        <a:lstStyle/>
        <a:p>
          <a:pPr rtl="1"/>
          <a:r>
            <a:rPr lang="fa-IR" sz="2400" b="1" dirty="0" smtClean="0">
              <a:cs typeface="0 Homa" pitchFamily="2" charset="-78"/>
            </a:rPr>
            <a:t>( تلاش بر شناخت ویژگیهای اعتقادی- فرهنگی – اخلاقی – خصلت های شخصیتی – نقاط قوت و ضعف - عادات و سلیقه های خود) </a:t>
          </a:r>
          <a:endParaRPr lang="fa-IR" sz="2400" b="1" dirty="0">
            <a:cs typeface="0 Homa" pitchFamily="2" charset="-78"/>
          </a:endParaRPr>
        </a:p>
      </dgm:t>
    </dgm:pt>
    <dgm:pt modelId="{9A09444D-4785-4F27-B5D2-13102CA5883F}" type="parTrans" cxnId="{644A3F12-FFF4-47CC-BA01-4A12EC17EF09}">
      <dgm:prSet/>
      <dgm:spPr/>
      <dgm:t>
        <a:bodyPr/>
        <a:lstStyle/>
        <a:p>
          <a:pPr rtl="1"/>
          <a:endParaRPr lang="fa-IR"/>
        </a:p>
      </dgm:t>
    </dgm:pt>
    <dgm:pt modelId="{CA232D78-79DB-4D93-8D83-EA75B2DED9F9}" type="sibTrans" cxnId="{644A3F12-FFF4-47CC-BA01-4A12EC17EF09}">
      <dgm:prSet/>
      <dgm:spPr/>
      <dgm:t>
        <a:bodyPr/>
        <a:lstStyle/>
        <a:p>
          <a:pPr rtl="1"/>
          <a:endParaRPr lang="fa-IR"/>
        </a:p>
      </dgm:t>
    </dgm:pt>
    <dgm:pt modelId="{786F1029-2D8B-4BFE-A165-40F24C04CC18}">
      <dgm:prSet phldrT="[Text]" custT="1"/>
      <dgm:spPr/>
      <dgm:t>
        <a:bodyPr/>
        <a:lstStyle/>
        <a:p>
          <a:pPr rtl="1"/>
          <a:r>
            <a:rPr lang="fa-IR" sz="2400" b="0" dirty="0" smtClean="0">
              <a:cs typeface="0 Homa" pitchFamily="2" charset="-78"/>
            </a:rPr>
            <a:t>تلاش بر شناخت فرد مناسب از طریق تحقیق از دوستان – اطرافیان و همکاران او - مشورت با افراد آگاه و دلسوز و مطمئن</a:t>
          </a:r>
          <a:endParaRPr lang="fa-IR" sz="2400" b="0" dirty="0">
            <a:cs typeface="0 Homa" pitchFamily="2" charset="-78"/>
          </a:endParaRPr>
        </a:p>
      </dgm:t>
    </dgm:pt>
    <dgm:pt modelId="{2BADE75C-8DB7-4B65-8078-C46D4FEC99B0}" type="parTrans" cxnId="{4CB58FFE-EE32-405A-929D-5C931B2D3AF3}">
      <dgm:prSet/>
      <dgm:spPr/>
      <dgm:t>
        <a:bodyPr/>
        <a:lstStyle/>
        <a:p>
          <a:pPr rtl="1"/>
          <a:endParaRPr lang="fa-IR"/>
        </a:p>
      </dgm:t>
    </dgm:pt>
    <dgm:pt modelId="{35068827-6AA0-4E23-ACA3-0BB42BD2F2D2}" type="sibTrans" cxnId="{4CB58FFE-EE32-405A-929D-5C931B2D3AF3}">
      <dgm:prSet/>
      <dgm:spPr/>
      <dgm:t>
        <a:bodyPr/>
        <a:lstStyle/>
        <a:p>
          <a:pPr rtl="1"/>
          <a:endParaRPr lang="fa-IR"/>
        </a:p>
      </dgm:t>
    </dgm:pt>
    <dgm:pt modelId="{A70F865F-3C7F-4B5F-99A3-3F91FF941E17}">
      <dgm:prSet phldrT="[Text]"/>
      <dgm:spPr/>
      <dgm:t>
        <a:bodyPr/>
        <a:lstStyle/>
        <a:p>
          <a:pPr rtl="1"/>
          <a:r>
            <a:rPr lang="fa-IR" dirty="0" smtClean="0">
              <a:cs typeface="0 Homa" pitchFamily="2" charset="-78"/>
            </a:rPr>
            <a:t>توکل بر خدا- گفتگو و طرح سوالات دقیق </a:t>
          </a:r>
          <a:endParaRPr lang="fa-IR" dirty="0">
            <a:cs typeface="0 Homa" pitchFamily="2" charset="-78"/>
          </a:endParaRPr>
        </a:p>
      </dgm:t>
    </dgm:pt>
    <dgm:pt modelId="{48444AE2-0D12-4D01-A5D9-8B198D00A951}" type="parTrans" cxnId="{0616984F-AC09-4C07-AE7C-AF9F5B2DFA20}">
      <dgm:prSet/>
      <dgm:spPr/>
      <dgm:t>
        <a:bodyPr/>
        <a:lstStyle/>
        <a:p>
          <a:pPr rtl="1"/>
          <a:endParaRPr lang="fa-IR"/>
        </a:p>
      </dgm:t>
    </dgm:pt>
    <dgm:pt modelId="{A4DDA1B5-C754-4669-A0DF-C90ED4E4C956}" type="sibTrans" cxnId="{0616984F-AC09-4C07-AE7C-AF9F5B2DFA20}">
      <dgm:prSet/>
      <dgm:spPr/>
      <dgm:t>
        <a:bodyPr/>
        <a:lstStyle/>
        <a:p>
          <a:pPr rtl="1"/>
          <a:endParaRPr lang="fa-IR"/>
        </a:p>
      </dgm:t>
    </dgm:pt>
    <dgm:pt modelId="{BF38EC2C-1F47-4FB7-8604-D5F6D570351C}">
      <dgm:prSet phldrT="[Text]"/>
      <dgm:spPr/>
      <dgm:t>
        <a:bodyPr/>
        <a:lstStyle/>
        <a:p>
          <a:pPr rtl="1"/>
          <a:endParaRPr lang="fa-IR" dirty="0"/>
        </a:p>
      </dgm:t>
    </dgm:pt>
    <dgm:pt modelId="{BE49467A-35EE-4CF4-B1DE-B5F6A7E70A54}" type="parTrans" cxnId="{388BE5DF-E91B-4FF0-8003-B477E84FEB60}">
      <dgm:prSet/>
      <dgm:spPr/>
      <dgm:t>
        <a:bodyPr/>
        <a:lstStyle/>
        <a:p>
          <a:pPr rtl="1"/>
          <a:endParaRPr lang="fa-IR"/>
        </a:p>
      </dgm:t>
    </dgm:pt>
    <dgm:pt modelId="{944E12A1-3701-484A-8AAC-4F4FB1B87DBD}" type="sibTrans" cxnId="{388BE5DF-E91B-4FF0-8003-B477E84FEB60}">
      <dgm:prSet/>
      <dgm:spPr/>
      <dgm:t>
        <a:bodyPr/>
        <a:lstStyle/>
        <a:p>
          <a:pPr rtl="1"/>
          <a:endParaRPr lang="fa-IR"/>
        </a:p>
      </dgm:t>
    </dgm:pt>
    <dgm:pt modelId="{D402D4ED-9B46-4873-9C37-1FF1E6EF2CC8}" type="pres">
      <dgm:prSet presAssocID="{B1218220-464D-4328-A916-8E77B6EF92F5}" presName="Name0" presStyleCnt="0">
        <dgm:presLayoutVars>
          <dgm:dir/>
          <dgm:resizeHandles/>
        </dgm:presLayoutVars>
      </dgm:prSet>
      <dgm:spPr/>
      <dgm:t>
        <a:bodyPr/>
        <a:lstStyle/>
        <a:p>
          <a:pPr rtl="1"/>
          <a:endParaRPr lang="fa-IR"/>
        </a:p>
      </dgm:t>
    </dgm:pt>
    <dgm:pt modelId="{68C56144-7DBA-4011-950B-F164131AB095}" type="pres">
      <dgm:prSet presAssocID="{8C029A11-352F-410D-A76E-BF42849F881F}" presName="compNode" presStyleCnt="0"/>
      <dgm:spPr/>
    </dgm:pt>
    <dgm:pt modelId="{DB70F5DF-7260-4F6E-BE27-5006962E2A34}" type="pres">
      <dgm:prSet presAssocID="{8C029A11-352F-410D-A76E-BF42849F881F}" presName="dummyConnPt" presStyleCnt="0"/>
      <dgm:spPr/>
    </dgm:pt>
    <dgm:pt modelId="{45E4C411-349E-4E6A-8241-98A58BD1DDA0}" type="pres">
      <dgm:prSet presAssocID="{8C029A11-352F-410D-A76E-BF42849F881F}" presName="node" presStyleLbl="node1" presStyleIdx="0" presStyleCnt="3" custScaleX="171813" custScaleY="172754" custLinFactNeighborX="-139" custLinFactNeighborY="-20071">
        <dgm:presLayoutVars>
          <dgm:bulletEnabled val="1"/>
        </dgm:presLayoutVars>
      </dgm:prSet>
      <dgm:spPr/>
      <dgm:t>
        <a:bodyPr/>
        <a:lstStyle/>
        <a:p>
          <a:pPr rtl="1"/>
          <a:endParaRPr lang="fa-IR"/>
        </a:p>
      </dgm:t>
    </dgm:pt>
    <dgm:pt modelId="{937FA8D3-B006-4D79-80EA-78C6609B2767}" type="pres">
      <dgm:prSet presAssocID="{E35A3895-E2E4-444E-91C2-34E96146C3AA}" presName="sibTrans" presStyleLbl="bgSibTrans2D1" presStyleIdx="0" presStyleCnt="2" custAng="91774" custLinFactNeighborX="31071" custLinFactNeighborY="8463"/>
      <dgm:spPr/>
      <dgm:t>
        <a:bodyPr/>
        <a:lstStyle/>
        <a:p>
          <a:pPr rtl="1"/>
          <a:endParaRPr lang="fa-IR"/>
        </a:p>
      </dgm:t>
    </dgm:pt>
    <dgm:pt modelId="{08CD0D5E-80C8-49ED-AB84-267DE0508668}" type="pres">
      <dgm:prSet presAssocID="{786F1029-2D8B-4BFE-A165-40F24C04CC18}" presName="compNode" presStyleCnt="0"/>
      <dgm:spPr/>
    </dgm:pt>
    <dgm:pt modelId="{3DA0B857-5D8A-4580-908F-DD5084D79B25}" type="pres">
      <dgm:prSet presAssocID="{786F1029-2D8B-4BFE-A165-40F24C04CC18}" presName="dummyConnPt" presStyleCnt="0"/>
      <dgm:spPr/>
    </dgm:pt>
    <dgm:pt modelId="{86F661FA-3541-4FD1-BEB0-49909B5012B0}" type="pres">
      <dgm:prSet presAssocID="{786F1029-2D8B-4BFE-A165-40F24C04CC18}" presName="node" presStyleLbl="node1" presStyleIdx="1" presStyleCnt="3" custScaleX="147451" custScaleY="148169" custLinFactNeighborX="2944" custLinFactNeighborY="-352">
        <dgm:presLayoutVars>
          <dgm:bulletEnabled val="1"/>
        </dgm:presLayoutVars>
      </dgm:prSet>
      <dgm:spPr/>
      <dgm:t>
        <a:bodyPr/>
        <a:lstStyle/>
        <a:p>
          <a:pPr rtl="1"/>
          <a:endParaRPr lang="fa-IR"/>
        </a:p>
      </dgm:t>
    </dgm:pt>
    <dgm:pt modelId="{45629926-5543-4A05-AEBA-059139A8FEA8}" type="pres">
      <dgm:prSet presAssocID="{35068827-6AA0-4E23-ACA3-0BB42BD2F2D2}" presName="sibTrans" presStyleLbl="bgSibTrans2D1" presStyleIdx="1" presStyleCnt="2" custAng="48380" custLinFactY="62302" custLinFactNeighborX="3523" custLinFactNeighborY="100000"/>
      <dgm:spPr/>
      <dgm:t>
        <a:bodyPr/>
        <a:lstStyle/>
        <a:p>
          <a:pPr rtl="1"/>
          <a:endParaRPr lang="fa-IR"/>
        </a:p>
      </dgm:t>
    </dgm:pt>
    <dgm:pt modelId="{9FA65318-05B3-4DFD-B440-A5F352211A29}" type="pres">
      <dgm:prSet presAssocID="{A70F865F-3C7F-4B5F-99A3-3F91FF941E17}" presName="compNode" presStyleCnt="0"/>
      <dgm:spPr/>
    </dgm:pt>
    <dgm:pt modelId="{DB86ECEF-0B9C-4B1B-9E72-7AB7FA22BC67}" type="pres">
      <dgm:prSet presAssocID="{A70F865F-3C7F-4B5F-99A3-3F91FF941E17}" presName="dummyConnPt" presStyleCnt="0"/>
      <dgm:spPr/>
    </dgm:pt>
    <dgm:pt modelId="{DD6E3331-F327-48BD-8B87-91D9384BFE5C}" type="pres">
      <dgm:prSet presAssocID="{A70F865F-3C7F-4B5F-99A3-3F91FF941E17}" presName="node" presStyleLbl="node1" presStyleIdx="2" presStyleCnt="3" custLinFactNeighborX="131" custLinFactNeighborY="-29180">
        <dgm:presLayoutVars>
          <dgm:bulletEnabled val="1"/>
        </dgm:presLayoutVars>
      </dgm:prSet>
      <dgm:spPr/>
      <dgm:t>
        <a:bodyPr/>
        <a:lstStyle/>
        <a:p>
          <a:pPr rtl="1"/>
          <a:endParaRPr lang="fa-IR"/>
        </a:p>
      </dgm:t>
    </dgm:pt>
  </dgm:ptLst>
  <dgm:cxnLst>
    <dgm:cxn modelId="{3DC1D58E-C4E0-427E-AED0-6BB1158DD91E}" type="presOf" srcId="{8C029A11-352F-410D-A76E-BF42849F881F}" destId="{45E4C411-349E-4E6A-8241-98A58BD1DDA0}" srcOrd="0" destOrd="0" presId="urn:microsoft.com/office/officeart/2005/8/layout/bProcess4"/>
    <dgm:cxn modelId="{388BE5DF-E91B-4FF0-8003-B477E84FEB60}" srcId="{A70F865F-3C7F-4B5F-99A3-3F91FF941E17}" destId="{BF38EC2C-1F47-4FB7-8604-D5F6D570351C}" srcOrd="0" destOrd="0" parTransId="{BE49467A-35EE-4CF4-B1DE-B5F6A7E70A54}" sibTransId="{944E12A1-3701-484A-8AAC-4F4FB1B87DBD}"/>
    <dgm:cxn modelId="{9625566F-8D29-4732-A2DC-501F4E3A2431}" type="presOf" srcId="{BF38EC2C-1F47-4FB7-8604-D5F6D570351C}" destId="{DD6E3331-F327-48BD-8B87-91D9384BFE5C}" srcOrd="0" destOrd="1" presId="urn:microsoft.com/office/officeart/2005/8/layout/bProcess4"/>
    <dgm:cxn modelId="{E0019F37-8A59-4127-9356-A6AC8E8D0D82}" type="presOf" srcId="{E35A3895-E2E4-444E-91C2-34E96146C3AA}" destId="{937FA8D3-B006-4D79-80EA-78C6609B2767}" srcOrd="0" destOrd="0" presId="urn:microsoft.com/office/officeart/2005/8/layout/bProcess4"/>
    <dgm:cxn modelId="{9FB48566-7775-4E20-A1EA-2FD4FAB47D51}" type="presOf" srcId="{A70F865F-3C7F-4B5F-99A3-3F91FF941E17}" destId="{DD6E3331-F327-48BD-8B87-91D9384BFE5C}" srcOrd="0" destOrd="0" presId="urn:microsoft.com/office/officeart/2005/8/layout/bProcess4"/>
    <dgm:cxn modelId="{89B63AF1-873A-4288-8E3C-EDC81A386FC1}" type="presOf" srcId="{FE4EAC1F-665F-4D0F-B771-3969B4AE20A6}" destId="{45E4C411-349E-4E6A-8241-98A58BD1DDA0}" srcOrd="0" destOrd="1" presId="urn:microsoft.com/office/officeart/2005/8/layout/bProcess4"/>
    <dgm:cxn modelId="{6514D333-BA83-4053-A37B-5EE874CE6A7C}" type="presOf" srcId="{786F1029-2D8B-4BFE-A165-40F24C04CC18}" destId="{86F661FA-3541-4FD1-BEB0-49909B5012B0}" srcOrd="0" destOrd="0" presId="urn:microsoft.com/office/officeart/2005/8/layout/bProcess4"/>
    <dgm:cxn modelId="{35F9609F-985B-4BF2-85B7-3044DD13DA52}" srcId="{B1218220-464D-4328-A916-8E77B6EF92F5}" destId="{8C029A11-352F-410D-A76E-BF42849F881F}" srcOrd="0" destOrd="0" parTransId="{FF05B1E3-D888-40EC-82E3-96038474E524}" sibTransId="{E35A3895-E2E4-444E-91C2-34E96146C3AA}"/>
    <dgm:cxn modelId="{0616984F-AC09-4C07-AE7C-AF9F5B2DFA20}" srcId="{B1218220-464D-4328-A916-8E77B6EF92F5}" destId="{A70F865F-3C7F-4B5F-99A3-3F91FF941E17}" srcOrd="2" destOrd="0" parTransId="{48444AE2-0D12-4D01-A5D9-8B198D00A951}" sibTransId="{A4DDA1B5-C754-4669-A0DF-C90ED4E4C956}"/>
    <dgm:cxn modelId="{644A3F12-FFF4-47CC-BA01-4A12EC17EF09}" srcId="{8C029A11-352F-410D-A76E-BF42849F881F}" destId="{FE4EAC1F-665F-4D0F-B771-3969B4AE20A6}" srcOrd="0" destOrd="0" parTransId="{9A09444D-4785-4F27-B5D2-13102CA5883F}" sibTransId="{CA232D78-79DB-4D93-8D83-EA75B2DED9F9}"/>
    <dgm:cxn modelId="{254F4CA8-EB23-4981-8CBA-2EC1B3AB1434}" type="presOf" srcId="{B1218220-464D-4328-A916-8E77B6EF92F5}" destId="{D402D4ED-9B46-4873-9C37-1FF1E6EF2CC8}" srcOrd="0" destOrd="0" presId="urn:microsoft.com/office/officeart/2005/8/layout/bProcess4"/>
    <dgm:cxn modelId="{1CA62BC6-2FAE-4BA1-93FE-F89069582AA1}" type="presOf" srcId="{35068827-6AA0-4E23-ACA3-0BB42BD2F2D2}" destId="{45629926-5543-4A05-AEBA-059139A8FEA8}" srcOrd="0" destOrd="0" presId="urn:microsoft.com/office/officeart/2005/8/layout/bProcess4"/>
    <dgm:cxn modelId="{4CB58FFE-EE32-405A-929D-5C931B2D3AF3}" srcId="{B1218220-464D-4328-A916-8E77B6EF92F5}" destId="{786F1029-2D8B-4BFE-A165-40F24C04CC18}" srcOrd="1" destOrd="0" parTransId="{2BADE75C-8DB7-4B65-8078-C46D4FEC99B0}" sibTransId="{35068827-6AA0-4E23-ACA3-0BB42BD2F2D2}"/>
    <dgm:cxn modelId="{036302DA-30EC-49A2-9D9F-B4A1E5A99574}" type="presParOf" srcId="{D402D4ED-9B46-4873-9C37-1FF1E6EF2CC8}" destId="{68C56144-7DBA-4011-950B-F164131AB095}" srcOrd="0" destOrd="0" presId="urn:microsoft.com/office/officeart/2005/8/layout/bProcess4"/>
    <dgm:cxn modelId="{A77E44D8-DABB-4AFA-AB9A-E51A894DD39D}" type="presParOf" srcId="{68C56144-7DBA-4011-950B-F164131AB095}" destId="{DB70F5DF-7260-4F6E-BE27-5006962E2A34}" srcOrd="0" destOrd="0" presId="urn:microsoft.com/office/officeart/2005/8/layout/bProcess4"/>
    <dgm:cxn modelId="{39921827-8E4C-4872-916B-1FC5A0949EE3}" type="presParOf" srcId="{68C56144-7DBA-4011-950B-F164131AB095}" destId="{45E4C411-349E-4E6A-8241-98A58BD1DDA0}" srcOrd="1" destOrd="0" presId="urn:microsoft.com/office/officeart/2005/8/layout/bProcess4"/>
    <dgm:cxn modelId="{B4D827FB-CDBB-481A-BD7A-5F82E8F1F3C5}" type="presParOf" srcId="{D402D4ED-9B46-4873-9C37-1FF1E6EF2CC8}" destId="{937FA8D3-B006-4D79-80EA-78C6609B2767}" srcOrd="1" destOrd="0" presId="urn:microsoft.com/office/officeart/2005/8/layout/bProcess4"/>
    <dgm:cxn modelId="{0CCE2BF0-A7D0-45C7-A37F-A25EE8CDF002}" type="presParOf" srcId="{D402D4ED-9B46-4873-9C37-1FF1E6EF2CC8}" destId="{08CD0D5E-80C8-49ED-AB84-267DE0508668}" srcOrd="2" destOrd="0" presId="urn:microsoft.com/office/officeart/2005/8/layout/bProcess4"/>
    <dgm:cxn modelId="{53059C1E-F589-4DFC-A263-11B06F1A3B86}" type="presParOf" srcId="{08CD0D5E-80C8-49ED-AB84-267DE0508668}" destId="{3DA0B857-5D8A-4580-908F-DD5084D79B25}" srcOrd="0" destOrd="0" presId="urn:microsoft.com/office/officeart/2005/8/layout/bProcess4"/>
    <dgm:cxn modelId="{EC02A4CB-AA25-4894-83A3-623D755E23C7}" type="presParOf" srcId="{08CD0D5E-80C8-49ED-AB84-267DE0508668}" destId="{86F661FA-3541-4FD1-BEB0-49909B5012B0}" srcOrd="1" destOrd="0" presId="urn:microsoft.com/office/officeart/2005/8/layout/bProcess4"/>
    <dgm:cxn modelId="{718E506C-7942-4314-8E47-18532AAEAA2B}" type="presParOf" srcId="{D402D4ED-9B46-4873-9C37-1FF1E6EF2CC8}" destId="{45629926-5543-4A05-AEBA-059139A8FEA8}" srcOrd="3" destOrd="0" presId="urn:microsoft.com/office/officeart/2005/8/layout/bProcess4"/>
    <dgm:cxn modelId="{5E032BAE-DB3A-4ED2-9FA2-52984E73F56B}" type="presParOf" srcId="{D402D4ED-9B46-4873-9C37-1FF1E6EF2CC8}" destId="{9FA65318-05B3-4DFD-B440-A5F352211A29}" srcOrd="4" destOrd="0" presId="urn:microsoft.com/office/officeart/2005/8/layout/bProcess4"/>
    <dgm:cxn modelId="{5E306CE9-0CF7-4AB3-B73E-40055B770AFE}" type="presParOf" srcId="{9FA65318-05B3-4DFD-B440-A5F352211A29}" destId="{DB86ECEF-0B9C-4B1B-9E72-7AB7FA22BC67}" srcOrd="0" destOrd="0" presId="urn:microsoft.com/office/officeart/2005/8/layout/bProcess4"/>
    <dgm:cxn modelId="{C2231083-1C1E-4989-8807-73895E9930CB}" type="presParOf" srcId="{9FA65318-05B3-4DFD-B440-A5F352211A29}" destId="{DD6E3331-F327-48BD-8B87-91D9384BFE5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7765C2-1E7D-4C5A-AA37-BF6F734CB1B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pPr rtl="1"/>
          <a:endParaRPr lang="fa-IR"/>
        </a:p>
      </dgm:t>
    </dgm:pt>
    <dgm:pt modelId="{B314C1E5-D2AD-4AF9-BACF-5AFDE6C15255}">
      <dgm:prSet/>
      <dgm:spPr/>
      <dgm:t>
        <a:bodyPr/>
        <a:lstStyle/>
        <a:p>
          <a:pPr algn="r" rtl="1"/>
          <a:r>
            <a:rPr lang="fa-IR" dirty="0" smtClean="0">
              <a:solidFill>
                <a:schemeClr val="accent2">
                  <a:lumMod val="75000"/>
                </a:schemeClr>
              </a:solidFill>
              <a:cs typeface="0 Traffic" pitchFamily="2" charset="-78"/>
            </a:rPr>
            <a:t>تنظیم روابط جنسی </a:t>
          </a:r>
          <a:endParaRPr lang="fa-IR" dirty="0">
            <a:solidFill>
              <a:schemeClr val="accent2">
                <a:lumMod val="75000"/>
              </a:schemeClr>
            </a:solidFill>
            <a:cs typeface="0 Traffic" pitchFamily="2" charset="-78"/>
          </a:endParaRPr>
        </a:p>
      </dgm:t>
    </dgm:pt>
    <dgm:pt modelId="{F42A6118-786E-466F-A822-5DFBCB0085C1}" type="parTrans" cxnId="{59EB1B93-B644-444F-B888-B8923CB0D094}">
      <dgm:prSet/>
      <dgm:spPr/>
      <dgm:t>
        <a:bodyPr/>
        <a:lstStyle/>
        <a:p>
          <a:pPr rtl="1"/>
          <a:endParaRPr lang="fa-IR"/>
        </a:p>
      </dgm:t>
    </dgm:pt>
    <dgm:pt modelId="{B254C561-B706-4FDC-9D1D-C8D2EF202F11}" type="sibTrans" cxnId="{59EB1B93-B644-444F-B888-B8923CB0D094}">
      <dgm:prSet/>
      <dgm:spPr/>
      <dgm:t>
        <a:bodyPr/>
        <a:lstStyle/>
        <a:p>
          <a:pPr rtl="1"/>
          <a:endParaRPr lang="fa-IR"/>
        </a:p>
      </dgm:t>
    </dgm:pt>
    <dgm:pt modelId="{52635E75-058F-4A66-84BA-EF58CCB395D3}">
      <dgm:prSet/>
      <dgm:spPr/>
      <dgm:t>
        <a:bodyPr/>
        <a:lstStyle/>
        <a:p>
          <a:pPr algn="r" rtl="1"/>
          <a:r>
            <a:rPr lang="fa-IR" dirty="0" smtClean="0">
              <a:solidFill>
                <a:schemeClr val="accent2">
                  <a:lumMod val="75000"/>
                </a:schemeClr>
              </a:solidFill>
              <a:cs typeface="0 Traffic" pitchFamily="2" charset="-78"/>
            </a:rPr>
            <a:t>تامین نیازهای عاطفی افراد خانواده </a:t>
          </a:r>
          <a:endParaRPr lang="fa-IR" dirty="0">
            <a:solidFill>
              <a:schemeClr val="accent2">
                <a:lumMod val="75000"/>
              </a:schemeClr>
            </a:solidFill>
            <a:cs typeface="0 Traffic" pitchFamily="2" charset="-78"/>
          </a:endParaRPr>
        </a:p>
      </dgm:t>
    </dgm:pt>
    <dgm:pt modelId="{3DA1590F-D5C3-44CA-B0E3-8B44FDC0DC8B}" type="parTrans" cxnId="{88AAEAE1-9F0D-4676-80EC-61B8565589BA}">
      <dgm:prSet/>
      <dgm:spPr/>
      <dgm:t>
        <a:bodyPr/>
        <a:lstStyle/>
        <a:p>
          <a:pPr rtl="1"/>
          <a:endParaRPr lang="fa-IR"/>
        </a:p>
      </dgm:t>
    </dgm:pt>
    <dgm:pt modelId="{7D5C6BC8-11F8-4116-899B-DC3C33ED5741}" type="sibTrans" cxnId="{88AAEAE1-9F0D-4676-80EC-61B8565589BA}">
      <dgm:prSet/>
      <dgm:spPr/>
      <dgm:t>
        <a:bodyPr/>
        <a:lstStyle/>
        <a:p>
          <a:pPr rtl="1"/>
          <a:endParaRPr lang="fa-IR"/>
        </a:p>
      </dgm:t>
    </dgm:pt>
    <dgm:pt modelId="{885110A3-DFF6-434D-9A8C-12CAB9EC37F4}">
      <dgm:prSet/>
      <dgm:spPr/>
      <dgm:t>
        <a:bodyPr/>
        <a:lstStyle/>
        <a:p>
          <a:pPr algn="r" rtl="1"/>
          <a:r>
            <a:rPr lang="fa-IR" dirty="0" smtClean="0">
              <a:solidFill>
                <a:schemeClr val="accent2">
                  <a:lumMod val="75000"/>
                </a:schemeClr>
              </a:solidFill>
              <a:cs typeface="0 Traffic" pitchFamily="2" charset="-78"/>
            </a:rPr>
            <a:t>تامین اقتصادی زنان و کودکان</a:t>
          </a:r>
          <a:endParaRPr lang="fa-IR" dirty="0">
            <a:solidFill>
              <a:schemeClr val="accent2">
                <a:lumMod val="75000"/>
              </a:schemeClr>
            </a:solidFill>
            <a:cs typeface="0 Traffic" pitchFamily="2" charset="-78"/>
          </a:endParaRPr>
        </a:p>
      </dgm:t>
    </dgm:pt>
    <dgm:pt modelId="{9CA91E6D-0A13-4EF2-B5EB-AC2772471817}" type="parTrans" cxnId="{922F86A9-5B26-4006-B00B-3E9B1BCF1A04}">
      <dgm:prSet/>
      <dgm:spPr/>
      <dgm:t>
        <a:bodyPr/>
        <a:lstStyle/>
        <a:p>
          <a:pPr rtl="1"/>
          <a:endParaRPr lang="fa-IR"/>
        </a:p>
      </dgm:t>
    </dgm:pt>
    <dgm:pt modelId="{7884A262-A9C7-4004-B5F6-DE67EC397525}" type="sibTrans" cxnId="{922F86A9-5B26-4006-B00B-3E9B1BCF1A04}">
      <dgm:prSet/>
      <dgm:spPr/>
      <dgm:t>
        <a:bodyPr/>
        <a:lstStyle/>
        <a:p>
          <a:pPr rtl="1"/>
          <a:endParaRPr lang="fa-IR"/>
        </a:p>
      </dgm:t>
    </dgm:pt>
    <dgm:pt modelId="{90D13368-36EE-4F3E-8657-FB0360A6A71C}">
      <dgm:prSet/>
      <dgm:spPr/>
      <dgm:t>
        <a:bodyPr/>
        <a:lstStyle/>
        <a:p>
          <a:pPr algn="r" rtl="1"/>
          <a:r>
            <a:rPr lang="fa-IR" dirty="0" smtClean="0">
              <a:solidFill>
                <a:schemeClr val="accent2">
                  <a:lumMod val="75000"/>
                </a:schemeClr>
              </a:solidFill>
              <a:cs typeface="0 Traffic" pitchFamily="2" charset="-78"/>
            </a:rPr>
            <a:t>تربیت نسل آینده  </a:t>
          </a:r>
          <a:endParaRPr lang="fa-IR" dirty="0">
            <a:solidFill>
              <a:schemeClr val="accent2">
                <a:lumMod val="75000"/>
              </a:schemeClr>
            </a:solidFill>
            <a:cs typeface="0 Traffic" pitchFamily="2" charset="-78"/>
          </a:endParaRPr>
        </a:p>
      </dgm:t>
    </dgm:pt>
    <dgm:pt modelId="{819BEACE-0086-4423-9250-F5B082899515}" type="parTrans" cxnId="{6F7E007D-DCF3-439F-948D-69DAF72C964D}">
      <dgm:prSet/>
      <dgm:spPr/>
      <dgm:t>
        <a:bodyPr/>
        <a:lstStyle/>
        <a:p>
          <a:pPr rtl="1"/>
          <a:endParaRPr lang="fa-IR"/>
        </a:p>
      </dgm:t>
    </dgm:pt>
    <dgm:pt modelId="{112389E8-0A4E-4E60-9CCF-B25413342B94}" type="sibTrans" cxnId="{6F7E007D-DCF3-439F-948D-69DAF72C964D}">
      <dgm:prSet/>
      <dgm:spPr/>
      <dgm:t>
        <a:bodyPr/>
        <a:lstStyle/>
        <a:p>
          <a:pPr rtl="1"/>
          <a:endParaRPr lang="fa-IR"/>
        </a:p>
      </dgm:t>
    </dgm:pt>
    <dgm:pt modelId="{2EDA35BF-79C9-4E1D-BAD2-5A424D9E54D6}">
      <dgm:prSet/>
      <dgm:spPr/>
      <dgm:t>
        <a:bodyPr/>
        <a:lstStyle/>
        <a:p>
          <a:pPr algn="r" rtl="1"/>
          <a:r>
            <a:rPr lang="fa-IR" dirty="0" smtClean="0">
              <a:solidFill>
                <a:schemeClr val="accent2">
                  <a:lumMod val="75000"/>
                </a:schemeClr>
              </a:solidFill>
              <a:cs typeface="0 Traffic" pitchFamily="2" charset="-78"/>
            </a:rPr>
            <a:t>بقای نسل</a:t>
          </a:r>
          <a:endParaRPr lang="fa-IR" dirty="0">
            <a:solidFill>
              <a:schemeClr val="accent2">
                <a:lumMod val="75000"/>
              </a:schemeClr>
            </a:solidFill>
            <a:cs typeface="0 Traffic" pitchFamily="2" charset="-78"/>
          </a:endParaRPr>
        </a:p>
      </dgm:t>
    </dgm:pt>
    <dgm:pt modelId="{E26AFD31-CF6F-49A8-8BF9-47A8D17AA6F2}" type="parTrans" cxnId="{5194D8CC-4CC9-48FB-850F-E5030494F5E9}">
      <dgm:prSet/>
      <dgm:spPr/>
      <dgm:t>
        <a:bodyPr/>
        <a:lstStyle/>
        <a:p>
          <a:pPr rtl="1"/>
          <a:endParaRPr lang="fa-IR"/>
        </a:p>
      </dgm:t>
    </dgm:pt>
    <dgm:pt modelId="{0AA6EC3B-E996-42CD-8EE8-2437A2CBAA02}" type="sibTrans" cxnId="{5194D8CC-4CC9-48FB-850F-E5030494F5E9}">
      <dgm:prSet/>
      <dgm:spPr/>
      <dgm:t>
        <a:bodyPr/>
        <a:lstStyle/>
        <a:p>
          <a:pPr rtl="1"/>
          <a:endParaRPr lang="fa-IR"/>
        </a:p>
      </dgm:t>
    </dgm:pt>
    <dgm:pt modelId="{0458852B-0205-48D3-8EB1-9D1ED20B9F96}" type="pres">
      <dgm:prSet presAssocID="{2F7765C2-1E7D-4C5A-AA37-BF6F734CB1BC}" presName="Name0" presStyleCnt="0">
        <dgm:presLayoutVars>
          <dgm:chMax val="7"/>
          <dgm:dir/>
          <dgm:animLvl val="lvl"/>
          <dgm:resizeHandles val="exact"/>
        </dgm:presLayoutVars>
      </dgm:prSet>
      <dgm:spPr/>
      <dgm:t>
        <a:bodyPr/>
        <a:lstStyle/>
        <a:p>
          <a:pPr rtl="1"/>
          <a:endParaRPr lang="fa-IR"/>
        </a:p>
      </dgm:t>
    </dgm:pt>
    <dgm:pt modelId="{4DE32622-2D43-432B-A730-B33459FD2815}" type="pres">
      <dgm:prSet presAssocID="{B314C1E5-D2AD-4AF9-BACF-5AFDE6C15255}" presName="circle1" presStyleLbl="node1" presStyleIdx="0" presStyleCnt="5"/>
      <dgm:spPr/>
    </dgm:pt>
    <dgm:pt modelId="{2424624B-8916-41B6-8147-4461116C4C9E}" type="pres">
      <dgm:prSet presAssocID="{B314C1E5-D2AD-4AF9-BACF-5AFDE6C15255}" presName="space" presStyleCnt="0"/>
      <dgm:spPr/>
    </dgm:pt>
    <dgm:pt modelId="{7C3F677B-1438-46E7-83A6-755E6D05E766}" type="pres">
      <dgm:prSet presAssocID="{B314C1E5-D2AD-4AF9-BACF-5AFDE6C15255}" presName="rect1" presStyleLbl="alignAcc1" presStyleIdx="0" presStyleCnt="5"/>
      <dgm:spPr/>
      <dgm:t>
        <a:bodyPr/>
        <a:lstStyle/>
        <a:p>
          <a:pPr rtl="1"/>
          <a:endParaRPr lang="fa-IR"/>
        </a:p>
      </dgm:t>
    </dgm:pt>
    <dgm:pt modelId="{A0B8602A-07CA-40F9-97A6-EBDCB4C7420B}" type="pres">
      <dgm:prSet presAssocID="{52635E75-058F-4A66-84BA-EF58CCB395D3}" presName="vertSpace2" presStyleLbl="node1" presStyleIdx="0" presStyleCnt="5"/>
      <dgm:spPr/>
    </dgm:pt>
    <dgm:pt modelId="{B19A7034-ACFC-4AC5-8238-8D5E69BC340D}" type="pres">
      <dgm:prSet presAssocID="{52635E75-058F-4A66-84BA-EF58CCB395D3}" presName="circle2" presStyleLbl="node1" presStyleIdx="1" presStyleCnt="5"/>
      <dgm:spPr/>
    </dgm:pt>
    <dgm:pt modelId="{1645733B-7B35-44BD-8FD8-0F0E7D930943}" type="pres">
      <dgm:prSet presAssocID="{52635E75-058F-4A66-84BA-EF58CCB395D3}" presName="rect2" presStyleLbl="alignAcc1" presStyleIdx="1" presStyleCnt="5"/>
      <dgm:spPr/>
      <dgm:t>
        <a:bodyPr/>
        <a:lstStyle/>
        <a:p>
          <a:pPr rtl="1"/>
          <a:endParaRPr lang="fa-IR"/>
        </a:p>
      </dgm:t>
    </dgm:pt>
    <dgm:pt modelId="{E8B8FA32-7C13-45DB-AE81-60513A4BC2B6}" type="pres">
      <dgm:prSet presAssocID="{885110A3-DFF6-434D-9A8C-12CAB9EC37F4}" presName="vertSpace3" presStyleLbl="node1" presStyleIdx="1" presStyleCnt="5"/>
      <dgm:spPr/>
    </dgm:pt>
    <dgm:pt modelId="{6936909B-9A76-4032-9A8F-5391C51F851E}" type="pres">
      <dgm:prSet presAssocID="{885110A3-DFF6-434D-9A8C-12CAB9EC37F4}" presName="circle3" presStyleLbl="node1" presStyleIdx="2" presStyleCnt="5"/>
      <dgm:spPr/>
    </dgm:pt>
    <dgm:pt modelId="{71E8B028-0373-45F6-B3D1-2DE08B1669CD}" type="pres">
      <dgm:prSet presAssocID="{885110A3-DFF6-434D-9A8C-12CAB9EC37F4}" presName="rect3" presStyleLbl="alignAcc1" presStyleIdx="2" presStyleCnt="5"/>
      <dgm:spPr/>
      <dgm:t>
        <a:bodyPr/>
        <a:lstStyle/>
        <a:p>
          <a:pPr rtl="1"/>
          <a:endParaRPr lang="fa-IR"/>
        </a:p>
      </dgm:t>
    </dgm:pt>
    <dgm:pt modelId="{0341DE57-3889-41A5-ADD9-B0FDCEDD506D}" type="pres">
      <dgm:prSet presAssocID="{90D13368-36EE-4F3E-8657-FB0360A6A71C}" presName="vertSpace4" presStyleLbl="node1" presStyleIdx="2" presStyleCnt="5"/>
      <dgm:spPr/>
    </dgm:pt>
    <dgm:pt modelId="{B3ED07B1-03F4-4F38-92F9-169BAA0BADEB}" type="pres">
      <dgm:prSet presAssocID="{90D13368-36EE-4F3E-8657-FB0360A6A71C}" presName="circle4" presStyleLbl="node1" presStyleIdx="3" presStyleCnt="5"/>
      <dgm:spPr/>
    </dgm:pt>
    <dgm:pt modelId="{6B41F95C-1A2C-4626-AA5E-92EFD6C8A091}" type="pres">
      <dgm:prSet presAssocID="{90D13368-36EE-4F3E-8657-FB0360A6A71C}" presName="rect4" presStyleLbl="alignAcc1" presStyleIdx="3" presStyleCnt="5"/>
      <dgm:spPr/>
      <dgm:t>
        <a:bodyPr/>
        <a:lstStyle/>
        <a:p>
          <a:pPr rtl="1"/>
          <a:endParaRPr lang="fa-IR"/>
        </a:p>
      </dgm:t>
    </dgm:pt>
    <dgm:pt modelId="{9E6C25CE-5235-4233-A202-ECE7C4F590B2}" type="pres">
      <dgm:prSet presAssocID="{2EDA35BF-79C9-4E1D-BAD2-5A424D9E54D6}" presName="vertSpace5" presStyleLbl="node1" presStyleIdx="3" presStyleCnt="5"/>
      <dgm:spPr/>
    </dgm:pt>
    <dgm:pt modelId="{A9DA8EBC-C4BA-4F31-AEDC-EA4E131BD5DE}" type="pres">
      <dgm:prSet presAssocID="{2EDA35BF-79C9-4E1D-BAD2-5A424D9E54D6}" presName="circle5" presStyleLbl="node1" presStyleIdx="4" presStyleCnt="5"/>
      <dgm:spPr/>
    </dgm:pt>
    <dgm:pt modelId="{425EB926-D91F-458E-88E6-4CFAC3AAD521}" type="pres">
      <dgm:prSet presAssocID="{2EDA35BF-79C9-4E1D-BAD2-5A424D9E54D6}" presName="rect5" presStyleLbl="alignAcc1" presStyleIdx="4" presStyleCnt="5"/>
      <dgm:spPr/>
      <dgm:t>
        <a:bodyPr/>
        <a:lstStyle/>
        <a:p>
          <a:pPr rtl="1"/>
          <a:endParaRPr lang="fa-IR"/>
        </a:p>
      </dgm:t>
    </dgm:pt>
    <dgm:pt modelId="{54F592BC-2380-4B97-851E-3CF7ECC587A9}" type="pres">
      <dgm:prSet presAssocID="{B314C1E5-D2AD-4AF9-BACF-5AFDE6C15255}" presName="rect1ParTxNoCh" presStyleLbl="alignAcc1" presStyleIdx="4" presStyleCnt="5">
        <dgm:presLayoutVars>
          <dgm:chMax val="1"/>
          <dgm:bulletEnabled val="1"/>
        </dgm:presLayoutVars>
      </dgm:prSet>
      <dgm:spPr/>
      <dgm:t>
        <a:bodyPr/>
        <a:lstStyle/>
        <a:p>
          <a:pPr rtl="1"/>
          <a:endParaRPr lang="fa-IR"/>
        </a:p>
      </dgm:t>
    </dgm:pt>
    <dgm:pt modelId="{A6CD1292-B2C3-46B2-9119-14CCFF4022AB}" type="pres">
      <dgm:prSet presAssocID="{52635E75-058F-4A66-84BA-EF58CCB395D3}" presName="rect2ParTxNoCh" presStyleLbl="alignAcc1" presStyleIdx="4" presStyleCnt="5">
        <dgm:presLayoutVars>
          <dgm:chMax val="1"/>
          <dgm:bulletEnabled val="1"/>
        </dgm:presLayoutVars>
      </dgm:prSet>
      <dgm:spPr/>
      <dgm:t>
        <a:bodyPr/>
        <a:lstStyle/>
        <a:p>
          <a:pPr rtl="1"/>
          <a:endParaRPr lang="fa-IR"/>
        </a:p>
      </dgm:t>
    </dgm:pt>
    <dgm:pt modelId="{E6F23DD9-DDA9-4C5B-A844-F007DC9A7A39}" type="pres">
      <dgm:prSet presAssocID="{885110A3-DFF6-434D-9A8C-12CAB9EC37F4}" presName="rect3ParTxNoCh" presStyleLbl="alignAcc1" presStyleIdx="4" presStyleCnt="5">
        <dgm:presLayoutVars>
          <dgm:chMax val="1"/>
          <dgm:bulletEnabled val="1"/>
        </dgm:presLayoutVars>
      </dgm:prSet>
      <dgm:spPr/>
      <dgm:t>
        <a:bodyPr/>
        <a:lstStyle/>
        <a:p>
          <a:pPr rtl="1"/>
          <a:endParaRPr lang="fa-IR"/>
        </a:p>
      </dgm:t>
    </dgm:pt>
    <dgm:pt modelId="{EACBEE1F-0C31-4E04-9933-83684FDFA97C}" type="pres">
      <dgm:prSet presAssocID="{90D13368-36EE-4F3E-8657-FB0360A6A71C}" presName="rect4ParTxNoCh" presStyleLbl="alignAcc1" presStyleIdx="4" presStyleCnt="5">
        <dgm:presLayoutVars>
          <dgm:chMax val="1"/>
          <dgm:bulletEnabled val="1"/>
        </dgm:presLayoutVars>
      </dgm:prSet>
      <dgm:spPr/>
      <dgm:t>
        <a:bodyPr/>
        <a:lstStyle/>
        <a:p>
          <a:pPr rtl="1"/>
          <a:endParaRPr lang="fa-IR"/>
        </a:p>
      </dgm:t>
    </dgm:pt>
    <dgm:pt modelId="{A734FFEA-88B4-4D3A-B421-E078985B2C1B}" type="pres">
      <dgm:prSet presAssocID="{2EDA35BF-79C9-4E1D-BAD2-5A424D9E54D6}" presName="rect5ParTxNoCh" presStyleLbl="alignAcc1" presStyleIdx="4" presStyleCnt="5">
        <dgm:presLayoutVars>
          <dgm:chMax val="1"/>
          <dgm:bulletEnabled val="1"/>
        </dgm:presLayoutVars>
      </dgm:prSet>
      <dgm:spPr/>
      <dgm:t>
        <a:bodyPr/>
        <a:lstStyle/>
        <a:p>
          <a:pPr rtl="1"/>
          <a:endParaRPr lang="fa-IR"/>
        </a:p>
      </dgm:t>
    </dgm:pt>
  </dgm:ptLst>
  <dgm:cxnLst>
    <dgm:cxn modelId="{4FDB2787-2256-4277-8CEF-F17E78080AA5}" type="presOf" srcId="{90D13368-36EE-4F3E-8657-FB0360A6A71C}" destId="{EACBEE1F-0C31-4E04-9933-83684FDFA97C}" srcOrd="1" destOrd="0" presId="urn:microsoft.com/office/officeart/2005/8/layout/target3"/>
    <dgm:cxn modelId="{0780BC32-C1DC-4CB5-AA94-24B2B421DC6C}" type="presOf" srcId="{B314C1E5-D2AD-4AF9-BACF-5AFDE6C15255}" destId="{7C3F677B-1438-46E7-83A6-755E6D05E766}" srcOrd="0" destOrd="0" presId="urn:microsoft.com/office/officeart/2005/8/layout/target3"/>
    <dgm:cxn modelId="{023E4DE1-C51F-4727-B0B9-53C3EEFB6B53}" type="presOf" srcId="{90D13368-36EE-4F3E-8657-FB0360A6A71C}" destId="{6B41F95C-1A2C-4626-AA5E-92EFD6C8A091}" srcOrd="0" destOrd="0" presId="urn:microsoft.com/office/officeart/2005/8/layout/target3"/>
    <dgm:cxn modelId="{A578581F-7AAA-4F07-A1DD-3AB960AB5358}" type="presOf" srcId="{52635E75-058F-4A66-84BA-EF58CCB395D3}" destId="{A6CD1292-B2C3-46B2-9119-14CCFF4022AB}" srcOrd="1" destOrd="0" presId="urn:microsoft.com/office/officeart/2005/8/layout/target3"/>
    <dgm:cxn modelId="{21789A3E-A3A4-4A0F-9A43-C3A7F6CDAD00}" type="presOf" srcId="{52635E75-058F-4A66-84BA-EF58CCB395D3}" destId="{1645733B-7B35-44BD-8FD8-0F0E7D930943}" srcOrd="0" destOrd="0" presId="urn:microsoft.com/office/officeart/2005/8/layout/target3"/>
    <dgm:cxn modelId="{5194D8CC-4CC9-48FB-850F-E5030494F5E9}" srcId="{2F7765C2-1E7D-4C5A-AA37-BF6F734CB1BC}" destId="{2EDA35BF-79C9-4E1D-BAD2-5A424D9E54D6}" srcOrd="4" destOrd="0" parTransId="{E26AFD31-CF6F-49A8-8BF9-47A8D17AA6F2}" sibTransId="{0AA6EC3B-E996-42CD-8EE8-2437A2CBAA02}"/>
    <dgm:cxn modelId="{69A9FFDB-790E-4962-8F9E-FD2B6AAF9847}" type="presOf" srcId="{B314C1E5-D2AD-4AF9-BACF-5AFDE6C15255}" destId="{54F592BC-2380-4B97-851E-3CF7ECC587A9}" srcOrd="1" destOrd="0" presId="urn:microsoft.com/office/officeart/2005/8/layout/target3"/>
    <dgm:cxn modelId="{59EB1B93-B644-444F-B888-B8923CB0D094}" srcId="{2F7765C2-1E7D-4C5A-AA37-BF6F734CB1BC}" destId="{B314C1E5-D2AD-4AF9-BACF-5AFDE6C15255}" srcOrd="0" destOrd="0" parTransId="{F42A6118-786E-466F-A822-5DFBCB0085C1}" sibTransId="{B254C561-B706-4FDC-9D1D-C8D2EF202F11}"/>
    <dgm:cxn modelId="{AA46762F-B3D6-4F9C-852E-1A31363F6B6B}" type="presOf" srcId="{2EDA35BF-79C9-4E1D-BAD2-5A424D9E54D6}" destId="{425EB926-D91F-458E-88E6-4CFAC3AAD521}" srcOrd="0" destOrd="0" presId="urn:microsoft.com/office/officeart/2005/8/layout/target3"/>
    <dgm:cxn modelId="{C119336B-A024-4E73-8564-66F8159F534E}" type="presOf" srcId="{885110A3-DFF6-434D-9A8C-12CAB9EC37F4}" destId="{E6F23DD9-DDA9-4C5B-A844-F007DC9A7A39}" srcOrd="1" destOrd="0" presId="urn:microsoft.com/office/officeart/2005/8/layout/target3"/>
    <dgm:cxn modelId="{CACAA9E3-8172-4B69-A25E-77B68919F436}" type="presOf" srcId="{2F7765C2-1E7D-4C5A-AA37-BF6F734CB1BC}" destId="{0458852B-0205-48D3-8EB1-9D1ED20B9F96}" srcOrd="0" destOrd="0" presId="urn:microsoft.com/office/officeart/2005/8/layout/target3"/>
    <dgm:cxn modelId="{1C4C9EB1-F92F-40C3-99DC-E203848AA060}" type="presOf" srcId="{885110A3-DFF6-434D-9A8C-12CAB9EC37F4}" destId="{71E8B028-0373-45F6-B3D1-2DE08B1669CD}" srcOrd="0" destOrd="0" presId="urn:microsoft.com/office/officeart/2005/8/layout/target3"/>
    <dgm:cxn modelId="{51AD513C-4FA0-4299-BC25-166E0ADD8065}" type="presOf" srcId="{2EDA35BF-79C9-4E1D-BAD2-5A424D9E54D6}" destId="{A734FFEA-88B4-4D3A-B421-E078985B2C1B}" srcOrd="1" destOrd="0" presId="urn:microsoft.com/office/officeart/2005/8/layout/target3"/>
    <dgm:cxn modelId="{88AAEAE1-9F0D-4676-80EC-61B8565589BA}" srcId="{2F7765C2-1E7D-4C5A-AA37-BF6F734CB1BC}" destId="{52635E75-058F-4A66-84BA-EF58CCB395D3}" srcOrd="1" destOrd="0" parTransId="{3DA1590F-D5C3-44CA-B0E3-8B44FDC0DC8B}" sibTransId="{7D5C6BC8-11F8-4116-899B-DC3C33ED5741}"/>
    <dgm:cxn modelId="{922F86A9-5B26-4006-B00B-3E9B1BCF1A04}" srcId="{2F7765C2-1E7D-4C5A-AA37-BF6F734CB1BC}" destId="{885110A3-DFF6-434D-9A8C-12CAB9EC37F4}" srcOrd="2" destOrd="0" parTransId="{9CA91E6D-0A13-4EF2-B5EB-AC2772471817}" sibTransId="{7884A262-A9C7-4004-B5F6-DE67EC397525}"/>
    <dgm:cxn modelId="{6F7E007D-DCF3-439F-948D-69DAF72C964D}" srcId="{2F7765C2-1E7D-4C5A-AA37-BF6F734CB1BC}" destId="{90D13368-36EE-4F3E-8657-FB0360A6A71C}" srcOrd="3" destOrd="0" parTransId="{819BEACE-0086-4423-9250-F5B082899515}" sibTransId="{112389E8-0A4E-4E60-9CCF-B25413342B94}"/>
    <dgm:cxn modelId="{B3B091B4-0F27-4289-85F4-4573B4643E31}" type="presParOf" srcId="{0458852B-0205-48D3-8EB1-9D1ED20B9F96}" destId="{4DE32622-2D43-432B-A730-B33459FD2815}" srcOrd="0" destOrd="0" presId="urn:microsoft.com/office/officeart/2005/8/layout/target3"/>
    <dgm:cxn modelId="{AD1DCE2C-AAE0-4F56-9100-ED0E88422A53}" type="presParOf" srcId="{0458852B-0205-48D3-8EB1-9D1ED20B9F96}" destId="{2424624B-8916-41B6-8147-4461116C4C9E}" srcOrd="1" destOrd="0" presId="urn:microsoft.com/office/officeart/2005/8/layout/target3"/>
    <dgm:cxn modelId="{A1715D8C-E261-4106-A7D9-C151B01B5A45}" type="presParOf" srcId="{0458852B-0205-48D3-8EB1-9D1ED20B9F96}" destId="{7C3F677B-1438-46E7-83A6-755E6D05E766}" srcOrd="2" destOrd="0" presId="urn:microsoft.com/office/officeart/2005/8/layout/target3"/>
    <dgm:cxn modelId="{25FEFA69-772D-490D-BFAD-53B55AF43CC4}" type="presParOf" srcId="{0458852B-0205-48D3-8EB1-9D1ED20B9F96}" destId="{A0B8602A-07CA-40F9-97A6-EBDCB4C7420B}" srcOrd="3" destOrd="0" presId="urn:microsoft.com/office/officeart/2005/8/layout/target3"/>
    <dgm:cxn modelId="{31C42F40-9CAC-441B-AF20-39A0F4C5AB78}" type="presParOf" srcId="{0458852B-0205-48D3-8EB1-9D1ED20B9F96}" destId="{B19A7034-ACFC-4AC5-8238-8D5E69BC340D}" srcOrd="4" destOrd="0" presId="urn:microsoft.com/office/officeart/2005/8/layout/target3"/>
    <dgm:cxn modelId="{96C1B7E0-1A8C-4BFB-9988-8D6DEA65CD06}" type="presParOf" srcId="{0458852B-0205-48D3-8EB1-9D1ED20B9F96}" destId="{1645733B-7B35-44BD-8FD8-0F0E7D930943}" srcOrd="5" destOrd="0" presId="urn:microsoft.com/office/officeart/2005/8/layout/target3"/>
    <dgm:cxn modelId="{DC6B8559-1B42-4842-8FBB-12D773A19035}" type="presParOf" srcId="{0458852B-0205-48D3-8EB1-9D1ED20B9F96}" destId="{E8B8FA32-7C13-45DB-AE81-60513A4BC2B6}" srcOrd="6" destOrd="0" presId="urn:microsoft.com/office/officeart/2005/8/layout/target3"/>
    <dgm:cxn modelId="{16AD57B9-D557-4D8C-BADE-FEB934655989}" type="presParOf" srcId="{0458852B-0205-48D3-8EB1-9D1ED20B9F96}" destId="{6936909B-9A76-4032-9A8F-5391C51F851E}" srcOrd="7" destOrd="0" presId="urn:microsoft.com/office/officeart/2005/8/layout/target3"/>
    <dgm:cxn modelId="{8BA6652E-4DC8-4006-8612-842133BEF344}" type="presParOf" srcId="{0458852B-0205-48D3-8EB1-9D1ED20B9F96}" destId="{71E8B028-0373-45F6-B3D1-2DE08B1669CD}" srcOrd="8" destOrd="0" presId="urn:microsoft.com/office/officeart/2005/8/layout/target3"/>
    <dgm:cxn modelId="{34A10CC5-137B-4DD3-B3C0-1D977E9A60CF}" type="presParOf" srcId="{0458852B-0205-48D3-8EB1-9D1ED20B9F96}" destId="{0341DE57-3889-41A5-ADD9-B0FDCEDD506D}" srcOrd="9" destOrd="0" presId="urn:microsoft.com/office/officeart/2005/8/layout/target3"/>
    <dgm:cxn modelId="{5A551536-8B58-4B5E-8726-4A0905C46BC2}" type="presParOf" srcId="{0458852B-0205-48D3-8EB1-9D1ED20B9F96}" destId="{B3ED07B1-03F4-4F38-92F9-169BAA0BADEB}" srcOrd="10" destOrd="0" presId="urn:microsoft.com/office/officeart/2005/8/layout/target3"/>
    <dgm:cxn modelId="{1F5D089A-E213-4C29-BED7-38A08BC7BC96}" type="presParOf" srcId="{0458852B-0205-48D3-8EB1-9D1ED20B9F96}" destId="{6B41F95C-1A2C-4626-AA5E-92EFD6C8A091}" srcOrd="11" destOrd="0" presId="urn:microsoft.com/office/officeart/2005/8/layout/target3"/>
    <dgm:cxn modelId="{DC42AC98-1513-4EC8-8F84-6CC7194D7DC7}" type="presParOf" srcId="{0458852B-0205-48D3-8EB1-9D1ED20B9F96}" destId="{9E6C25CE-5235-4233-A202-ECE7C4F590B2}" srcOrd="12" destOrd="0" presId="urn:microsoft.com/office/officeart/2005/8/layout/target3"/>
    <dgm:cxn modelId="{6B11A386-6C8C-4821-A6DE-F7B1775E0D5C}" type="presParOf" srcId="{0458852B-0205-48D3-8EB1-9D1ED20B9F96}" destId="{A9DA8EBC-C4BA-4F31-AEDC-EA4E131BD5DE}" srcOrd="13" destOrd="0" presId="urn:microsoft.com/office/officeart/2005/8/layout/target3"/>
    <dgm:cxn modelId="{907BF294-44C4-4040-B0DE-31DDF35475CF}" type="presParOf" srcId="{0458852B-0205-48D3-8EB1-9D1ED20B9F96}" destId="{425EB926-D91F-458E-88E6-4CFAC3AAD521}" srcOrd="14" destOrd="0" presId="urn:microsoft.com/office/officeart/2005/8/layout/target3"/>
    <dgm:cxn modelId="{AD129550-E055-4A49-9291-1E3CE46F825C}" type="presParOf" srcId="{0458852B-0205-48D3-8EB1-9D1ED20B9F96}" destId="{54F592BC-2380-4B97-851E-3CF7ECC587A9}" srcOrd="15" destOrd="0" presId="urn:microsoft.com/office/officeart/2005/8/layout/target3"/>
    <dgm:cxn modelId="{15E235B9-F6AD-4EB3-AFDA-B0ACF57ED273}" type="presParOf" srcId="{0458852B-0205-48D3-8EB1-9D1ED20B9F96}" destId="{A6CD1292-B2C3-46B2-9119-14CCFF4022AB}" srcOrd="16" destOrd="0" presId="urn:microsoft.com/office/officeart/2005/8/layout/target3"/>
    <dgm:cxn modelId="{F56DFE5C-D44A-45B7-9BC3-6F04ED4FF4A7}" type="presParOf" srcId="{0458852B-0205-48D3-8EB1-9D1ED20B9F96}" destId="{E6F23DD9-DDA9-4C5B-A844-F007DC9A7A39}" srcOrd="17" destOrd="0" presId="urn:microsoft.com/office/officeart/2005/8/layout/target3"/>
    <dgm:cxn modelId="{8F51A14A-576F-4550-ABDB-800304FC712B}" type="presParOf" srcId="{0458852B-0205-48D3-8EB1-9D1ED20B9F96}" destId="{EACBEE1F-0C31-4E04-9933-83684FDFA97C}" srcOrd="18" destOrd="0" presId="urn:microsoft.com/office/officeart/2005/8/layout/target3"/>
    <dgm:cxn modelId="{381C9D74-CD78-428F-83AC-2F4F84FDF825}" type="presParOf" srcId="{0458852B-0205-48D3-8EB1-9D1ED20B9F96}" destId="{A734FFEA-88B4-4D3A-B421-E078985B2C1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F3EDCB-80D1-4014-A1DC-A0179BCF91C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pPr rtl="1"/>
          <a:endParaRPr lang="fa-IR"/>
        </a:p>
      </dgm:t>
    </dgm:pt>
    <dgm:pt modelId="{BD724F4C-7E81-47DC-916F-6413C8BBE9D0}">
      <dgm:prSet phldrT="[Text]" custT="1"/>
      <dgm:spPr/>
      <dgm:t>
        <a:bodyPr/>
        <a:lstStyle/>
        <a:p>
          <a:pPr rtl="1"/>
          <a:r>
            <a:rPr lang="fa-IR" sz="1400" dirty="0" smtClean="0">
              <a:solidFill>
                <a:srgbClr val="99FF66"/>
              </a:solidFill>
              <a:cs typeface="0 Zar Bold" pitchFamily="2" charset="-78"/>
            </a:rPr>
            <a:t>برخی مسایل و تغییرات در  زندگی معاصر غربی</a:t>
          </a:r>
          <a:endParaRPr lang="fa-IR" sz="1400" dirty="0">
            <a:solidFill>
              <a:srgbClr val="99FF66"/>
            </a:solidFill>
            <a:cs typeface="0 Zar Bold" pitchFamily="2" charset="-78"/>
          </a:endParaRPr>
        </a:p>
      </dgm:t>
    </dgm:pt>
    <dgm:pt modelId="{8EA0B829-3C19-4F28-B0E3-A3F2BB0C066D}" type="parTrans" cxnId="{9D60DE21-AE69-4B1F-9AB3-88D6A2892B3C}">
      <dgm:prSet/>
      <dgm:spPr/>
      <dgm:t>
        <a:bodyPr/>
        <a:lstStyle/>
        <a:p>
          <a:pPr rtl="1"/>
          <a:endParaRPr lang="fa-IR"/>
        </a:p>
      </dgm:t>
    </dgm:pt>
    <dgm:pt modelId="{E33F0277-E34A-48FC-A3C2-FAA979AA915E}" type="sibTrans" cxnId="{9D60DE21-AE69-4B1F-9AB3-88D6A2892B3C}">
      <dgm:prSet/>
      <dgm:spPr/>
      <dgm:t>
        <a:bodyPr/>
        <a:lstStyle/>
        <a:p>
          <a:pPr rtl="1"/>
          <a:endParaRPr lang="fa-IR"/>
        </a:p>
      </dgm:t>
    </dgm:pt>
    <dgm:pt modelId="{890390C4-DC06-43CB-98F4-6EC60C7B238F}">
      <dgm:prSet phldrT="[Text]" custT="1"/>
      <dgm:spPr/>
      <dgm:t>
        <a:bodyPr/>
        <a:lstStyle/>
        <a:p>
          <a:pPr rtl="1"/>
          <a:r>
            <a:rPr lang="fa-IR" sz="1400" dirty="0" smtClean="0">
              <a:cs typeface="0 Zar Bold" pitchFamily="2" charset="-78"/>
            </a:rPr>
            <a:t>گسترش روابط جنسی لذت گرا</a:t>
          </a:r>
          <a:endParaRPr lang="fa-IR" sz="1400" dirty="0">
            <a:cs typeface="0 Zar Bold" pitchFamily="2" charset="-78"/>
          </a:endParaRPr>
        </a:p>
      </dgm:t>
    </dgm:pt>
    <dgm:pt modelId="{8F7ABD7F-07B0-49BA-B4AB-A87762BE507B}" type="parTrans" cxnId="{9DEAA665-4B3A-4CB6-B6B2-3C8A4463E669}">
      <dgm:prSet/>
      <dgm:spPr/>
      <dgm:t>
        <a:bodyPr/>
        <a:lstStyle/>
        <a:p>
          <a:pPr rtl="1"/>
          <a:endParaRPr lang="fa-IR"/>
        </a:p>
      </dgm:t>
    </dgm:pt>
    <dgm:pt modelId="{1E2988A7-A287-4633-AF04-1523F55C9722}" type="sibTrans" cxnId="{9DEAA665-4B3A-4CB6-B6B2-3C8A4463E669}">
      <dgm:prSet/>
      <dgm:spPr/>
      <dgm:t>
        <a:bodyPr/>
        <a:lstStyle/>
        <a:p>
          <a:pPr rtl="1"/>
          <a:endParaRPr lang="fa-IR"/>
        </a:p>
      </dgm:t>
    </dgm:pt>
    <dgm:pt modelId="{6DEEA418-FA94-402B-AB9F-1F5C15E2BE23}">
      <dgm:prSet phldrT="[Text]" custT="1"/>
      <dgm:spPr/>
      <dgm:t>
        <a:bodyPr/>
        <a:lstStyle/>
        <a:p>
          <a:pPr rtl="1"/>
          <a:r>
            <a:rPr lang="fa-IR" sz="1400" dirty="0" smtClean="0">
              <a:cs typeface="0 Zar Bold" pitchFamily="2" charset="-78"/>
            </a:rPr>
            <a:t>کاهش تعداد افراد خانواده و هسته ای شدن آن </a:t>
          </a:r>
          <a:endParaRPr lang="fa-IR" sz="1400" dirty="0">
            <a:cs typeface="0 Zar Bold" pitchFamily="2" charset="-78"/>
          </a:endParaRPr>
        </a:p>
      </dgm:t>
    </dgm:pt>
    <dgm:pt modelId="{6A233877-08AB-4D52-95C2-6333A731BAF7}" type="parTrans" cxnId="{60D61131-BD58-4714-B685-74E3BD54333B}">
      <dgm:prSet/>
      <dgm:spPr/>
      <dgm:t>
        <a:bodyPr/>
        <a:lstStyle/>
        <a:p>
          <a:pPr rtl="1"/>
          <a:endParaRPr lang="fa-IR"/>
        </a:p>
      </dgm:t>
    </dgm:pt>
    <dgm:pt modelId="{93195A81-05A0-47BB-9009-CFB6A0C196CF}" type="sibTrans" cxnId="{60D61131-BD58-4714-B685-74E3BD54333B}">
      <dgm:prSet/>
      <dgm:spPr/>
      <dgm:t>
        <a:bodyPr/>
        <a:lstStyle/>
        <a:p>
          <a:pPr rtl="1"/>
          <a:endParaRPr lang="fa-IR"/>
        </a:p>
      </dgm:t>
    </dgm:pt>
    <dgm:pt modelId="{A9303469-8131-41DC-B236-F8659990F33E}">
      <dgm:prSet phldrT="[Text]" custT="1"/>
      <dgm:spPr/>
      <dgm:t>
        <a:bodyPr/>
        <a:lstStyle/>
        <a:p>
          <a:pPr rtl="1"/>
          <a:r>
            <a:rPr lang="fa-IR" sz="1400" dirty="0" smtClean="0">
              <a:cs typeface="0 Zar Bold" pitchFamily="2" charset="-78"/>
            </a:rPr>
            <a:t>افزایش زندگی مشترک بدون ازدواج (</a:t>
          </a:r>
          <a:r>
            <a:rPr lang="en-US" sz="1400" dirty="0" smtClean="0">
              <a:cs typeface="0 Zar Bold" pitchFamily="2" charset="-78"/>
            </a:rPr>
            <a:t>cohabitation</a:t>
          </a:r>
          <a:r>
            <a:rPr lang="fa-IR" sz="1400" dirty="0" smtClean="0">
              <a:cs typeface="0 Zar Bold" pitchFamily="2" charset="-78"/>
            </a:rPr>
            <a:t>)</a:t>
          </a:r>
          <a:endParaRPr lang="fa-IR" sz="1400" dirty="0">
            <a:cs typeface="0 Zar Bold" pitchFamily="2" charset="-78"/>
          </a:endParaRPr>
        </a:p>
      </dgm:t>
    </dgm:pt>
    <dgm:pt modelId="{E9F55B47-6760-452E-93B4-AA61F9BA64D7}" type="parTrans" cxnId="{97ABC066-15ED-404C-946C-E13532AB3018}">
      <dgm:prSet/>
      <dgm:spPr/>
      <dgm:t>
        <a:bodyPr/>
        <a:lstStyle/>
        <a:p>
          <a:pPr rtl="1"/>
          <a:endParaRPr lang="fa-IR"/>
        </a:p>
      </dgm:t>
    </dgm:pt>
    <dgm:pt modelId="{25C7A2C4-4C6B-40E7-A24A-1E595D66E016}" type="sibTrans" cxnId="{97ABC066-15ED-404C-946C-E13532AB3018}">
      <dgm:prSet/>
      <dgm:spPr/>
      <dgm:t>
        <a:bodyPr/>
        <a:lstStyle/>
        <a:p>
          <a:pPr rtl="1"/>
          <a:endParaRPr lang="fa-IR"/>
        </a:p>
      </dgm:t>
    </dgm:pt>
    <dgm:pt modelId="{AC49AD2C-F37C-4F68-96F9-6850F657D854}">
      <dgm:prSet custT="1"/>
      <dgm:spPr/>
      <dgm:t>
        <a:bodyPr/>
        <a:lstStyle/>
        <a:p>
          <a:pPr rtl="1"/>
          <a:r>
            <a:rPr lang="fa-IR" sz="1400" dirty="0" smtClean="0">
              <a:cs typeface="0 Zar Bold" pitchFamily="2" charset="-78"/>
            </a:rPr>
            <a:t>افزایش میزان والدین مجرد بخصوص نوجوان (</a:t>
          </a:r>
          <a:r>
            <a:rPr lang="en-US" sz="1400" dirty="0" smtClean="0">
              <a:cs typeface="0 Zar Bold" pitchFamily="2" charset="-78"/>
            </a:rPr>
            <a:t>teenager</a:t>
          </a:r>
          <a:r>
            <a:rPr lang="fa-IR" sz="1400" dirty="0" smtClean="0">
              <a:cs typeface="0 Zar Bold" pitchFamily="2" charset="-78"/>
            </a:rPr>
            <a:t>)</a:t>
          </a:r>
          <a:endParaRPr lang="fa-IR" sz="1400" dirty="0">
            <a:cs typeface="0 Zar Bold" pitchFamily="2" charset="-78"/>
          </a:endParaRPr>
        </a:p>
      </dgm:t>
    </dgm:pt>
    <dgm:pt modelId="{90141E7B-8416-485F-8B40-13A1166F0E63}" type="parTrans" cxnId="{3DDBD6FF-950E-435A-AB98-5DF078F76B5E}">
      <dgm:prSet/>
      <dgm:spPr/>
      <dgm:t>
        <a:bodyPr/>
        <a:lstStyle/>
        <a:p>
          <a:pPr rtl="1"/>
          <a:endParaRPr lang="fa-IR"/>
        </a:p>
      </dgm:t>
    </dgm:pt>
    <dgm:pt modelId="{6DCE30C6-1963-4AC9-8809-F5B10EB0257C}" type="sibTrans" cxnId="{3DDBD6FF-950E-435A-AB98-5DF078F76B5E}">
      <dgm:prSet/>
      <dgm:spPr/>
      <dgm:t>
        <a:bodyPr/>
        <a:lstStyle/>
        <a:p>
          <a:pPr rtl="1"/>
          <a:endParaRPr lang="fa-IR"/>
        </a:p>
      </dgm:t>
    </dgm:pt>
    <dgm:pt modelId="{5736ABE0-F871-4FE8-8F64-9E1663D6FBA3}">
      <dgm:prSet custT="1"/>
      <dgm:spPr/>
      <dgm:t>
        <a:bodyPr/>
        <a:lstStyle/>
        <a:p>
          <a:pPr rtl="1"/>
          <a:r>
            <a:rPr lang="fa-IR" sz="1400" dirty="0" smtClean="0">
              <a:cs typeface="0 Zar Bold" pitchFamily="2" charset="-78"/>
            </a:rPr>
            <a:t>گسترش و  از  بین رفتن قبح همجنس بازی </a:t>
          </a:r>
          <a:endParaRPr lang="fa-IR" sz="1400" dirty="0">
            <a:cs typeface="0 Zar Bold" pitchFamily="2" charset="-78"/>
          </a:endParaRPr>
        </a:p>
      </dgm:t>
    </dgm:pt>
    <dgm:pt modelId="{A07688B4-709D-42D6-AC06-127A5783A520}" type="parTrans" cxnId="{2B79E12D-2CA8-439C-81A1-FFC7E2A4D32E}">
      <dgm:prSet/>
      <dgm:spPr/>
      <dgm:t>
        <a:bodyPr/>
        <a:lstStyle/>
        <a:p>
          <a:pPr rtl="1"/>
          <a:endParaRPr lang="fa-IR"/>
        </a:p>
      </dgm:t>
    </dgm:pt>
    <dgm:pt modelId="{D36AEA7B-706C-481D-BB64-56A04F04AB5D}" type="sibTrans" cxnId="{2B79E12D-2CA8-439C-81A1-FFC7E2A4D32E}">
      <dgm:prSet/>
      <dgm:spPr/>
      <dgm:t>
        <a:bodyPr/>
        <a:lstStyle/>
        <a:p>
          <a:pPr rtl="1"/>
          <a:endParaRPr lang="fa-IR"/>
        </a:p>
      </dgm:t>
    </dgm:pt>
    <dgm:pt modelId="{41C1C824-D374-49AC-8CDA-835F05440E2B}">
      <dgm:prSet custT="1"/>
      <dgm:spPr/>
      <dgm:t>
        <a:bodyPr/>
        <a:lstStyle/>
        <a:p>
          <a:pPr rtl="1"/>
          <a:r>
            <a:rPr lang="fa-IR" sz="1400" dirty="0" smtClean="0">
              <a:cs typeface="0 Zar Bold" pitchFamily="2" charset="-78"/>
            </a:rPr>
            <a:t>افزایش چشمگیر طلاق و عادی شدن آن</a:t>
          </a:r>
          <a:endParaRPr lang="fa-IR" sz="1400" dirty="0">
            <a:cs typeface="0 Zar Bold" pitchFamily="2" charset="-78"/>
          </a:endParaRPr>
        </a:p>
      </dgm:t>
    </dgm:pt>
    <dgm:pt modelId="{12E1AA74-44E8-42A2-AE47-1FB8583B979C}" type="parTrans" cxnId="{4C8441E8-85F6-4B02-9C81-8779084AC5E7}">
      <dgm:prSet/>
      <dgm:spPr/>
      <dgm:t>
        <a:bodyPr/>
        <a:lstStyle/>
        <a:p>
          <a:pPr rtl="1"/>
          <a:endParaRPr lang="fa-IR"/>
        </a:p>
      </dgm:t>
    </dgm:pt>
    <dgm:pt modelId="{A261685B-57AF-4B7F-88DC-0409FC2EC08F}" type="sibTrans" cxnId="{4C8441E8-85F6-4B02-9C81-8779084AC5E7}">
      <dgm:prSet/>
      <dgm:spPr/>
      <dgm:t>
        <a:bodyPr/>
        <a:lstStyle/>
        <a:p>
          <a:pPr rtl="1"/>
          <a:endParaRPr lang="fa-IR"/>
        </a:p>
      </dgm:t>
    </dgm:pt>
    <dgm:pt modelId="{5C7B85FF-1CC5-48D5-966D-C3DA8D17BCEA}">
      <dgm:prSet custT="1"/>
      <dgm:spPr/>
      <dgm:t>
        <a:bodyPr/>
        <a:lstStyle/>
        <a:p>
          <a:pPr rtl="1"/>
          <a:r>
            <a:rPr lang="fa-IR" sz="1400" dirty="0" smtClean="0">
              <a:cs typeface="0 Zar Bold" pitchFamily="2" charset="-78"/>
            </a:rPr>
            <a:t>افزایش آمار سالمندان تنها  </a:t>
          </a:r>
          <a:endParaRPr lang="fa-IR" sz="1400" dirty="0">
            <a:cs typeface="0 Zar Bold" pitchFamily="2" charset="-78"/>
          </a:endParaRPr>
        </a:p>
      </dgm:t>
    </dgm:pt>
    <dgm:pt modelId="{6873087A-F8A4-487E-A5D3-4367CB9C13BD}" type="parTrans" cxnId="{395E44AE-ECA6-4EE7-8A42-B2AE8BB0439D}">
      <dgm:prSet/>
      <dgm:spPr/>
      <dgm:t>
        <a:bodyPr/>
        <a:lstStyle/>
        <a:p>
          <a:pPr rtl="1"/>
          <a:endParaRPr lang="fa-IR"/>
        </a:p>
      </dgm:t>
    </dgm:pt>
    <dgm:pt modelId="{0448A210-2372-4136-9584-4024F8E830E9}" type="sibTrans" cxnId="{395E44AE-ECA6-4EE7-8A42-B2AE8BB0439D}">
      <dgm:prSet/>
      <dgm:spPr/>
      <dgm:t>
        <a:bodyPr/>
        <a:lstStyle/>
        <a:p>
          <a:pPr rtl="1"/>
          <a:endParaRPr lang="fa-IR"/>
        </a:p>
      </dgm:t>
    </dgm:pt>
    <dgm:pt modelId="{B0405383-32DF-4E29-B445-984186AB4B1A}">
      <dgm:prSet custT="1"/>
      <dgm:spPr/>
      <dgm:t>
        <a:bodyPr/>
        <a:lstStyle/>
        <a:p>
          <a:pPr rtl="1"/>
          <a:r>
            <a:rPr lang="fa-IR" sz="1400" dirty="0" smtClean="0">
              <a:cs typeface="0 Zar Bold" pitchFamily="2" charset="-78"/>
            </a:rPr>
            <a:t>کاهش نقش  و اقتدار دین در شکل گیری خانواده </a:t>
          </a:r>
          <a:endParaRPr lang="fa-IR" sz="1400" dirty="0">
            <a:cs typeface="0 Zar Bold" pitchFamily="2" charset="-78"/>
          </a:endParaRPr>
        </a:p>
      </dgm:t>
    </dgm:pt>
    <dgm:pt modelId="{0611BDBB-2189-4604-8471-C711F170E3FE}" type="parTrans" cxnId="{CA6ED8B6-67A1-4687-83A8-D15335468339}">
      <dgm:prSet/>
      <dgm:spPr/>
      <dgm:t>
        <a:bodyPr/>
        <a:lstStyle/>
        <a:p>
          <a:pPr rtl="1"/>
          <a:endParaRPr lang="fa-IR"/>
        </a:p>
      </dgm:t>
    </dgm:pt>
    <dgm:pt modelId="{F9166E20-0975-4672-B33C-941B25F75CC6}" type="sibTrans" cxnId="{CA6ED8B6-67A1-4687-83A8-D15335468339}">
      <dgm:prSet/>
      <dgm:spPr/>
      <dgm:t>
        <a:bodyPr/>
        <a:lstStyle/>
        <a:p>
          <a:pPr rtl="1"/>
          <a:endParaRPr lang="fa-IR"/>
        </a:p>
      </dgm:t>
    </dgm:pt>
    <dgm:pt modelId="{C9C38EC3-CA98-4D37-8208-7F88993AC2BA}">
      <dgm:prSet custT="1"/>
      <dgm:spPr/>
      <dgm:t>
        <a:bodyPr/>
        <a:lstStyle/>
        <a:p>
          <a:pPr rtl="1"/>
          <a:r>
            <a:rPr lang="fa-IR" sz="1400" dirty="0" smtClean="0">
              <a:cs typeface="0 Zar Bold" pitchFamily="2" charset="-78"/>
            </a:rPr>
            <a:t>فرزند سالاری - .... </a:t>
          </a:r>
          <a:endParaRPr lang="fa-IR" sz="1400" dirty="0">
            <a:cs typeface="0 Zar Bold" pitchFamily="2" charset="-78"/>
          </a:endParaRPr>
        </a:p>
      </dgm:t>
    </dgm:pt>
    <dgm:pt modelId="{DB5B559C-0F1D-4DAB-A3EA-55343198F927}" type="parTrans" cxnId="{2FB58DD1-5844-4A34-AAAB-600CC24B7C29}">
      <dgm:prSet/>
      <dgm:spPr/>
      <dgm:t>
        <a:bodyPr/>
        <a:lstStyle/>
        <a:p>
          <a:pPr rtl="1"/>
          <a:endParaRPr lang="fa-IR"/>
        </a:p>
      </dgm:t>
    </dgm:pt>
    <dgm:pt modelId="{50731688-0CB1-44E2-BFCA-633F9EB95C3A}" type="sibTrans" cxnId="{2FB58DD1-5844-4A34-AAAB-600CC24B7C29}">
      <dgm:prSet/>
      <dgm:spPr/>
      <dgm:t>
        <a:bodyPr/>
        <a:lstStyle/>
        <a:p>
          <a:pPr rtl="1"/>
          <a:endParaRPr lang="fa-IR"/>
        </a:p>
      </dgm:t>
    </dgm:pt>
    <dgm:pt modelId="{61936316-C512-4172-A1B7-6B4A3D5F6328}" type="pres">
      <dgm:prSet presAssocID="{06F3EDCB-80D1-4014-A1DC-A0179BCF91CB}" presName="cycle" presStyleCnt="0">
        <dgm:presLayoutVars>
          <dgm:chMax val="1"/>
          <dgm:dir/>
          <dgm:animLvl val="ctr"/>
          <dgm:resizeHandles val="exact"/>
        </dgm:presLayoutVars>
      </dgm:prSet>
      <dgm:spPr/>
      <dgm:t>
        <a:bodyPr/>
        <a:lstStyle/>
        <a:p>
          <a:pPr rtl="1"/>
          <a:endParaRPr lang="fa-IR"/>
        </a:p>
      </dgm:t>
    </dgm:pt>
    <dgm:pt modelId="{85B5F6FC-E099-48C0-BAA6-6F9C38A87CA2}" type="pres">
      <dgm:prSet presAssocID="{BD724F4C-7E81-47DC-916F-6413C8BBE9D0}" presName="centerShape" presStyleLbl="node0" presStyleIdx="0" presStyleCnt="1" custScaleX="133234"/>
      <dgm:spPr/>
      <dgm:t>
        <a:bodyPr/>
        <a:lstStyle/>
        <a:p>
          <a:pPr rtl="1"/>
          <a:endParaRPr lang="fa-IR"/>
        </a:p>
      </dgm:t>
    </dgm:pt>
    <dgm:pt modelId="{FD4F7516-CED3-4B95-BE79-837A0687FAF3}" type="pres">
      <dgm:prSet presAssocID="{8F7ABD7F-07B0-49BA-B4AB-A87762BE507B}" presName="Name9" presStyleLbl="parChTrans1D2" presStyleIdx="0" presStyleCnt="9"/>
      <dgm:spPr/>
      <dgm:t>
        <a:bodyPr/>
        <a:lstStyle/>
        <a:p>
          <a:pPr rtl="1"/>
          <a:endParaRPr lang="fa-IR"/>
        </a:p>
      </dgm:t>
    </dgm:pt>
    <dgm:pt modelId="{908BE95E-1AE9-4DB1-AEA8-59C4D03BA850}" type="pres">
      <dgm:prSet presAssocID="{8F7ABD7F-07B0-49BA-B4AB-A87762BE507B}" presName="connTx" presStyleLbl="parChTrans1D2" presStyleIdx="0" presStyleCnt="9"/>
      <dgm:spPr/>
      <dgm:t>
        <a:bodyPr/>
        <a:lstStyle/>
        <a:p>
          <a:pPr rtl="1"/>
          <a:endParaRPr lang="fa-IR"/>
        </a:p>
      </dgm:t>
    </dgm:pt>
    <dgm:pt modelId="{F2B8EA16-3172-4620-A1E3-1A6F3CC21E34}" type="pres">
      <dgm:prSet presAssocID="{890390C4-DC06-43CB-98F4-6EC60C7B238F}" presName="node" presStyleLbl="node1" presStyleIdx="0" presStyleCnt="9" custScaleX="133234">
        <dgm:presLayoutVars>
          <dgm:bulletEnabled val="1"/>
        </dgm:presLayoutVars>
      </dgm:prSet>
      <dgm:spPr/>
      <dgm:t>
        <a:bodyPr/>
        <a:lstStyle/>
        <a:p>
          <a:pPr rtl="1"/>
          <a:endParaRPr lang="fa-IR"/>
        </a:p>
      </dgm:t>
    </dgm:pt>
    <dgm:pt modelId="{101A0A45-D314-4365-8653-5AA927F88C6F}" type="pres">
      <dgm:prSet presAssocID="{6A233877-08AB-4D52-95C2-6333A731BAF7}" presName="Name9" presStyleLbl="parChTrans1D2" presStyleIdx="1" presStyleCnt="9"/>
      <dgm:spPr/>
      <dgm:t>
        <a:bodyPr/>
        <a:lstStyle/>
        <a:p>
          <a:pPr rtl="1"/>
          <a:endParaRPr lang="fa-IR"/>
        </a:p>
      </dgm:t>
    </dgm:pt>
    <dgm:pt modelId="{C7015782-21BC-4233-8C3D-74408AEEA97D}" type="pres">
      <dgm:prSet presAssocID="{6A233877-08AB-4D52-95C2-6333A731BAF7}" presName="connTx" presStyleLbl="parChTrans1D2" presStyleIdx="1" presStyleCnt="9"/>
      <dgm:spPr/>
      <dgm:t>
        <a:bodyPr/>
        <a:lstStyle/>
        <a:p>
          <a:pPr rtl="1"/>
          <a:endParaRPr lang="fa-IR"/>
        </a:p>
      </dgm:t>
    </dgm:pt>
    <dgm:pt modelId="{163A4C7D-252D-4B4B-ACAE-BAB00B1A835D}" type="pres">
      <dgm:prSet presAssocID="{6DEEA418-FA94-402B-AB9F-1F5C15E2BE23}" presName="node" presStyleLbl="node1" presStyleIdx="1" presStyleCnt="9" custScaleX="133234">
        <dgm:presLayoutVars>
          <dgm:bulletEnabled val="1"/>
        </dgm:presLayoutVars>
      </dgm:prSet>
      <dgm:spPr/>
      <dgm:t>
        <a:bodyPr/>
        <a:lstStyle/>
        <a:p>
          <a:pPr rtl="1"/>
          <a:endParaRPr lang="fa-IR"/>
        </a:p>
      </dgm:t>
    </dgm:pt>
    <dgm:pt modelId="{D2E6B237-C21F-43D1-A78E-07AE673B515D}" type="pres">
      <dgm:prSet presAssocID="{DB5B559C-0F1D-4DAB-A3EA-55343198F927}" presName="Name9" presStyleLbl="parChTrans1D2" presStyleIdx="2" presStyleCnt="9"/>
      <dgm:spPr/>
      <dgm:t>
        <a:bodyPr/>
        <a:lstStyle/>
        <a:p>
          <a:pPr rtl="1"/>
          <a:endParaRPr lang="fa-IR"/>
        </a:p>
      </dgm:t>
    </dgm:pt>
    <dgm:pt modelId="{C1EBA54A-10CA-43E7-83F4-ECB80E01B0A9}" type="pres">
      <dgm:prSet presAssocID="{DB5B559C-0F1D-4DAB-A3EA-55343198F927}" presName="connTx" presStyleLbl="parChTrans1D2" presStyleIdx="2" presStyleCnt="9"/>
      <dgm:spPr/>
      <dgm:t>
        <a:bodyPr/>
        <a:lstStyle/>
        <a:p>
          <a:pPr rtl="1"/>
          <a:endParaRPr lang="fa-IR"/>
        </a:p>
      </dgm:t>
    </dgm:pt>
    <dgm:pt modelId="{C7BDF843-2BEB-4083-93E5-C107E45AC532}" type="pres">
      <dgm:prSet presAssocID="{C9C38EC3-CA98-4D37-8208-7F88993AC2BA}" presName="node" presStyleLbl="node1" presStyleIdx="2" presStyleCnt="9" custScaleX="133234">
        <dgm:presLayoutVars>
          <dgm:bulletEnabled val="1"/>
        </dgm:presLayoutVars>
      </dgm:prSet>
      <dgm:spPr/>
      <dgm:t>
        <a:bodyPr/>
        <a:lstStyle/>
        <a:p>
          <a:pPr rtl="1"/>
          <a:endParaRPr lang="fa-IR"/>
        </a:p>
      </dgm:t>
    </dgm:pt>
    <dgm:pt modelId="{7100A139-FFD1-4647-BC91-834CCF21625E}" type="pres">
      <dgm:prSet presAssocID="{0611BDBB-2189-4604-8471-C711F170E3FE}" presName="Name9" presStyleLbl="parChTrans1D2" presStyleIdx="3" presStyleCnt="9"/>
      <dgm:spPr/>
      <dgm:t>
        <a:bodyPr/>
        <a:lstStyle/>
        <a:p>
          <a:pPr rtl="1"/>
          <a:endParaRPr lang="fa-IR"/>
        </a:p>
      </dgm:t>
    </dgm:pt>
    <dgm:pt modelId="{6B4FF15F-FE5E-4820-883B-CC3F34D826A6}" type="pres">
      <dgm:prSet presAssocID="{0611BDBB-2189-4604-8471-C711F170E3FE}" presName="connTx" presStyleLbl="parChTrans1D2" presStyleIdx="3" presStyleCnt="9"/>
      <dgm:spPr/>
      <dgm:t>
        <a:bodyPr/>
        <a:lstStyle/>
        <a:p>
          <a:pPr rtl="1"/>
          <a:endParaRPr lang="fa-IR"/>
        </a:p>
      </dgm:t>
    </dgm:pt>
    <dgm:pt modelId="{B276CD9A-18BF-47A3-B4E5-8FFD6D6E1896}" type="pres">
      <dgm:prSet presAssocID="{B0405383-32DF-4E29-B445-984186AB4B1A}" presName="node" presStyleLbl="node1" presStyleIdx="3" presStyleCnt="9" custScaleX="133234">
        <dgm:presLayoutVars>
          <dgm:bulletEnabled val="1"/>
        </dgm:presLayoutVars>
      </dgm:prSet>
      <dgm:spPr/>
      <dgm:t>
        <a:bodyPr/>
        <a:lstStyle/>
        <a:p>
          <a:pPr rtl="1"/>
          <a:endParaRPr lang="fa-IR"/>
        </a:p>
      </dgm:t>
    </dgm:pt>
    <dgm:pt modelId="{8D8FC7AE-E4C4-4BB0-9BFB-F5BACC6F4E77}" type="pres">
      <dgm:prSet presAssocID="{6873087A-F8A4-487E-A5D3-4367CB9C13BD}" presName="Name9" presStyleLbl="parChTrans1D2" presStyleIdx="4" presStyleCnt="9"/>
      <dgm:spPr/>
      <dgm:t>
        <a:bodyPr/>
        <a:lstStyle/>
        <a:p>
          <a:pPr rtl="1"/>
          <a:endParaRPr lang="fa-IR"/>
        </a:p>
      </dgm:t>
    </dgm:pt>
    <dgm:pt modelId="{08FCBD66-1A6F-4E4C-AD5B-D2CA841497C8}" type="pres">
      <dgm:prSet presAssocID="{6873087A-F8A4-487E-A5D3-4367CB9C13BD}" presName="connTx" presStyleLbl="parChTrans1D2" presStyleIdx="4" presStyleCnt="9"/>
      <dgm:spPr/>
      <dgm:t>
        <a:bodyPr/>
        <a:lstStyle/>
        <a:p>
          <a:pPr rtl="1"/>
          <a:endParaRPr lang="fa-IR"/>
        </a:p>
      </dgm:t>
    </dgm:pt>
    <dgm:pt modelId="{D3E54C90-F2AE-4DB8-82F0-BBC284B50A98}" type="pres">
      <dgm:prSet presAssocID="{5C7B85FF-1CC5-48D5-966D-C3DA8D17BCEA}" presName="node" presStyleLbl="node1" presStyleIdx="4" presStyleCnt="9" custAng="0" custScaleX="133234" custRadScaleRad="98469" custRadScaleInc="-11722">
        <dgm:presLayoutVars>
          <dgm:bulletEnabled val="1"/>
        </dgm:presLayoutVars>
      </dgm:prSet>
      <dgm:spPr/>
      <dgm:t>
        <a:bodyPr/>
        <a:lstStyle/>
        <a:p>
          <a:pPr rtl="1"/>
          <a:endParaRPr lang="fa-IR"/>
        </a:p>
      </dgm:t>
    </dgm:pt>
    <dgm:pt modelId="{D298A6A0-E02B-4268-8BDD-DF6B366CEA2F}" type="pres">
      <dgm:prSet presAssocID="{12E1AA74-44E8-42A2-AE47-1FB8583B979C}" presName="Name9" presStyleLbl="parChTrans1D2" presStyleIdx="5" presStyleCnt="9"/>
      <dgm:spPr/>
      <dgm:t>
        <a:bodyPr/>
        <a:lstStyle/>
        <a:p>
          <a:pPr rtl="1"/>
          <a:endParaRPr lang="fa-IR"/>
        </a:p>
      </dgm:t>
    </dgm:pt>
    <dgm:pt modelId="{3709A645-8A4C-4272-873D-1903443C2DB6}" type="pres">
      <dgm:prSet presAssocID="{12E1AA74-44E8-42A2-AE47-1FB8583B979C}" presName="connTx" presStyleLbl="parChTrans1D2" presStyleIdx="5" presStyleCnt="9"/>
      <dgm:spPr/>
      <dgm:t>
        <a:bodyPr/>
        <a:lstStyle/>
        <a:p>
          <a:pPr rtl="1"/>
          <a:endParaRPr lang="fa-IR"/>
        </a:p>
      </dgm:t>
    </dgm:pt>
    <dgm:pt modelId="{5C6F6099-89BD-4B79-BC3B-DFB94710919F}" type="pres">
      <dgm:prSet presAssocID="{41C1C824-D374-49AC-8CDA-835F05440E2B}" presName="node" presStyleLbl="node1" presStyleIdx="5" presStyleCnt="9" custScaleX="133234">
        <dgm:presLayoutVars>
          <dgm:bulletEnabled val="1"/>
        </dgm:presLayoutVars>
      </dgm:prSet>
      <dgm:spPr/>
      <dgm:t>
        <a:bodyPr/>
        <a:lstStyle/>
        <a:p>
          <a:pPr rtl="1"/>
          <a:endParaRPr lang="fa-IR"/>
        </a:p>
      </dgm:t>
    </dgm:pt>
    <dgm:pt modelId="{F3FDDB4B-026C-4C5D-A30C-9626B3AED65F}" type="pres">
      <dgm:prSet presAssocID="{A07688B4-709D-42D6-AC06-127A5783A520}" presName="Name9" presStyleLbl="parChTrans1D2" presStyleIdx="6" presStyleCnt="9"/>
      <dgm:spPr/>
      <dgm:t>
        <a:bodyPr/>
        <a:lstStyle/>
        <a:p>
          <a:pPr rtl="1"/>
          <a:endParaRPr lang="fa-IR"/>
        </a:p>
      </dgm:t>
    </dgm:pt>
    <dgm:pt modelId="{6D7877C0-712B-4C1B-A944-4891D580F274}" type="pres">
      <dgm:prSet presAssocID="{A07688B4-709D-42D6-AC06-127A5783A520}" presName="connTx" presStyleLbl="parChTrans1D2" presStyleIdx="6" presStyleCnt="9"/>
      <dgm:spPr/>
      <dgm:t>
        <a:bodyPr/>
        <a:lstStyle/>
        <a:p>
          <a:pPr rtl="1"/>
          <a:endParaRPr lang="fa-IR"/>
        </a:p>
      </dgm:t>
    </dgm:pt>
    <dgm:pt modelId="{6DD91C50-C6A1-493E-90E4-3421920D6D63}" type="pres">
      <dgm:prSet presAssocID="{5736ABE0-F871-4FE8-8F64-9E1663D6FBA3}" presName="node" presStyleLbl="node1" presStyleIdx="6" presStyleCnt="9" custScaleX="133234">
        <dgm:presLayoutVars>
          <dgm:bulletEnabled val="1"/>
        </dgm:presLayoutVars>
      </dgm:prSet>
      <dgm:spPr/>
      <dgm:t>
        <a:bodyPr/>
        <a:lstStyle/>
        <a:p>
          <a:pPr rtl="1"/>
          <a:endParaRPr lang="fa-IR"/>
        </a:p>
      </dgm:t>
    </dgm:pt>
    <dgm:pt modelId="{588A4222-7802-438A-8215-FB447D45014A}" type="pres">
      <dgm:prSet presAssocID="{90141E7B-8416-485F-8B40-13A1166F0E63}" presName="Name9" presStyleLbl="parChTrans1D2" presStyleIdx="7" presStyleCnt="9"/>
      <dgm:spPr/>
      <dgm:t>
        <a:bodyPr/>
        <a:lstStyle/>
        <a:p>
          <a:pPr rtl="1"/>
          <a:endParaRPr lang="fa-IR"/>
        </a:p>
      </dgm:t>
    </dgm:pt>
    <dgm:pt modelId="{B12FCC69-849B-458A-B493-0994293650CC}" type="pres">
      <dgm:prSet presAssocID="{90141E7B-8416-485F-8B40-13A1166F0E63}" presName="connTx" presStyleLbl="parChTrans1D2" presStyleIdx="7" presStyleCnt="9"/>
      <dgm:spPr/>
      <dgm:t>
        <a:bodyPr/>
        <a:lstStyle/>
        <a:p>
          <a:pPr rtl="1"/>
          <a:endParaRPr lang="fa-IR"/>
        </a:p>
      </dgm:t>
    </dgm:pt>
    <dgm:pt modelId="{870CECE1-5CAB-4E88-8C26-F3CC3AB16D24}" type="pres">
      <dgm:prSet presAssocID="{AC49AD2C-F37C-4F68-96F9-6850F657D854}" presName="node" presStyleLbl="node1" presStyleIdx="7" presStyleCnt="9" custScaleX="133234">
        <dgm:presLayoutVars>
          <dgm:bulletEnabled val="1"/>
        </dgm:presLayoutVars>
      </dgm:prSet>
      <dgm:spPr/>
      <dgm:t>
        <a:bodyPr/>
        <a:lstStyle/>
        <a:p>
          <a:pPr rtl="1"/>
          <a:endParaRPr lang="fa-IR"/>
        </a:p>
      </dgm:t>
    </dgm:pt>
    <dgm:pt modelId="{776CB009-AD0D-4872-82AD-A0C9AA22AE5A}" type="pres">
      <dgm:prSet presAssocID="{E9F55B47-6760-452E-93B4-AA61F9BA64D7}" presName="Name9" presStyleLbl="parChTrans1D2" presStyleIdx="8" presStyleCnt="9"/>
      <dgm:spPr/>
      <dgm:t>
        <a:bodyPr/>
        <a:lstStyle/>
        <a:p>
          <a:pPr rtl="1"/>
          <a:endParaRPr lang="fa-IR"/>
        </a:p>
      </dgm:t>
    </dgm:pt>
    <dgm:pt modelId="{BBB85C49-A8A4-4BBD-80FF-34361F7D13A8}" type="pres">
      <dgm:prSet presAssocID="{E9F55B47-6760-452E-93B4-AA61F9BA64D7}" presName="connTx" presStyleLbl="parChTrans1D2" presStyleIdx="8" presStyleCnt="9"/>
      <dgm:spPr/>
      <dgm:t>
        <a:bodyPr/>
        <a:lstStyle/>
        <a:p>
          <a:pPr rtl="1"/>
          <a:endParaRPr lang="fa-IR"/>
        </a:p>
      </dgm:t>
    </dgm:pt>
    <dgm:pt modelId="{CA44DC1E-364D-44D8-BDB8-C5B5DC14B6BF}" type="pres">
      <dgm:prSet presAssocID="{A9303469-8131-41DC-B236-F8659990F33E}" presName="node" presStyleLbl="node1" presStyleIdx="8" presStyleCnt="9" custScaleX="133234">
        <dgm:presLayoutVars>
          <dgm:bulletEnabled val="1"/>
        </dgm:presLayoutVars>
      </dgm:prSet>
      <dgm:spPr/>
      <dgm:t>
        <a:bodyPr/>
        <a:lstStyle/>
        <a:p>
          <a:pPr rtl="1"/>
          <a:endParaRPr lang="fa-IR"/>
        </a:p>
      </dgm:t>
    </dgm:pt>
  </dgm:ptLst>
  <dgm:cxnLst>
    <dgm:cxn modelId="{190B1447-D204-45CA-BC5C-E29D50C89A25}" type="presOf" srcId="{BD724F4C-7E81-47DC-916F-6413C8BBE9D0}" destId="{85B5F6FC-E099-48C0-BAA6-6F9C38A87CA2}" srcOrd="0" destOrd="0" presId="urn:microsoft.com/office/officeart/2005/8/layout/radial1"/>
    <dgm:cxn modelId="{2DB76751-AA82-4B3F-8E55-B0921A1BFA7C}" type="presOf" srcId="{6A233877-08AB-4D52-95C2-6333A731BAF7}" destId="{101A0A45-D314-4365-8653-5AA927F88C6F}" srcOrd="0" destOrd="0" presId="urn:microsoft.com/office/officeart/2005/8/layout/radial1"/>
    <dgm:cxn modelId="{1B28CB5F-AFC0-471F-BD6B-E8FCCFE7BF19}" type="presOf" srcId="{8F7ABD7F-07B0-49BA-B4AB-A87762BE507B}" destId="{908BE95E-1AE9-4DB1-AEA8-59C4D03BA850}" srcOrd="1" destOrd="0" presId="urn:microsoft.com/office/officeart/2005/8/layout/radial1"/>
    <dgm:cxn modelId="{2AD146B1-381B-4F9A-BDDB-D8779104E080}" type="presOf" srcId="{12E1AA74-44E8-42A2-AE47-1FB8583B979C}" destId="{D298A6A0-E02B-4268-8BDD-DF6B366CEA2F}" srcOrd="0" destOrd="0" presId="urn:microsoft.com/office/officeart/2005/8/layout/radial1"/>
    <dgm:cxn modelId="{CA6ED8B6-67A1-4687-83A8-D15335468339}" srcId="{BD724F4C-7E81-47DC-916F-6413C8BBE9D0}" destId="{B0405383-32DF-4E29-B445-984186AB4B1A}" srcOrd="3" destOrd="0" parTransId="{0611BDBB-2189-4604-8471-C711F170E3FE}" sibTransId="{F9166E20-0975-4672-B33C-941B25F75CC6}"/>
    <dgm:cxn modelId="{C86858D5-D4E0-46A2-BB5A-201124809324}" type="presOf" srcId="{B0405383-32DF-4E29-B445-984186AB4B1A}" destId="{B276CD9A-18BF-47A3-B4E5-8FFD6D6E1896}" srcOrd="0" destOrd="0" presId="urn:microsoft.com/office/officeart/2005/8/layout/radial1"/>
    <dgm:cxn modelId="{9DEAA665-4B3A-4CB6-B6B2-3C8A4463E669}" srcId="{BD724F4C-7E81-47DC-916F-6413C8BBE9D0}" destId="{890390C4-DC06-43CB-98F4-6EC60C7B238F}" srcOrd="0" destOrd="0" parTransId="{8F7ABD7F-07B0-49BA-B4AB-A87762BE507B}" sibTransId="{1E2988A7-A287-4633-AF04-1523F55C9722}"/>
    <dgm:cxn modelId="{81772C4D-3DE5-489B-B66A-905330155F13}" type="presOf" srcId="{6DEEA418-FA94-402B-AB9F-1F5C15E2BE23}" destId="{163A4C7D-252D-4B4B-ACAE-BAB00B1A835D}" srcOrd="0" destOrd="0" presId="urn:microsoft.com/office/officeart/2005/8/layout/radial1"/>
    <dgm:cxn modelId="{2B79E12D-2CA8-439C-81A1-FFC7E2A4D32E}" srcId="{BD724F4C-7E81-47DC-916F-6413C8BBE9D0}" destId="{5736ABE0-F871-4FE8-8F64-9E1663D6FBA3}" srcOrd="6" destOrd="0" parTransId="{A07688B4-709D-42D6-AC06-127A5783A520}" sibTransId="{D36AEA7B-706C-481D-BB64-56A04F04AB5D}"/>
    <dgm:cxn modelId="{395E44AE-ECA6-4EE7-8A42-B2AE8BB0439D}" srcId="{BD724F4C-7E81-47DC-916F-6413C8BBE9D0}" destId="{5C7B85FF-1CC5-48D5-966D-C3DA8D17BCEA}" srcOrd="4" destOrd="0" parTransId="{6873087A-F8A4-487E-A5D3-4367CB9C13BD}" sibTransId="{0448A210-2372-4136-9584-4024F8E830E9}"/>
    <dgm:cxn modelId="{DB83076A-4A0A-4584-8686-688CD5563BDF}" type="presOf" srcId="{DB5B559C-0F1D-4DAB-A3EA-55343198F927}" destId="{C1EBA54A-10CA-43E7-83F4-ECB80E01B0A9}" srcOrd="1" destOrd="0" presId="urn:microsoft.com/office/officeart/2005/8/layout/radial1"/>
    <dgm:cxn modelId="{9D60DE21-AE69-4B1F-9AB3-88D6A2892B3C}" srcId="{06F3EDCB-80D1-4014-A1DC-A0179BCF91CB}" destId="{BD724F4C-7E81-47DC-916F-6413C8BBE9D0}" srcOrd="0" destOrd="0" parTransId="{8EA0B829-3C19-4F28-B0E3-A3F2BB0C066D}" sibTransId="{E33F0277-E34A-48FC-A3C2-FAA979AA915E}"/>
    <dgm:cxn modelId="{9F61C58B-6F24-4516-B44F-81021AA7CE94}" type="presOf" srcId="{5736ABE0-F871-4FE8-8F64-9E1663D6FBA3}" destId="{6DD91C50-C6A1-493E-90E4-3421920D6D63}" srcOrd="0" destOrd="0" presId="urn:microsoft.com/office/officeart/2005/8/layout/radial1"/>
    <dgm:cxn modelId="{57BEBD79-F9B3-473E-B010-36A917BE2D35}" type="presOf" srcId="{90141E7B-8416-485F-8B40-13A1166F0E63}" destId="{B12FCC69-849B-458A-B493-0994293650CC}" srcOrd="1" destOrd="0" presId="urn:microsoft.com/office/officeart/2005/8/layout/radial1"/>
    <dgm:cxn modelId="{3DDBD6FF-950E-435A-AB98-5DF078F76B5E}" srcId="{BD724F4C-7E81-47DC-916F-6413C8BBE9D0}" destId="{AC49AD2C-F37C-4F68-96F9-6850F657D854}" srcOrd="7" destOrd="0" parTransId="{90141E7B-8416-485F-8B40-13A1166F0E63}" sibTransId="{6DCE30C6-1963-4AC9-8809-F5B10EB0257C}"/>
    <dgm:cxn modelId="{97ABC066-15ED-404C-946C-E13532AB3018}" srcId="{BD724F4C-7E81-47DC-916F-6413C8BBE9D0}" destId="{A9303469-8131-41DC-B236-F8659990F33E}" srcOrd="8" destOrd="0" parTransId="{E9F55B47-6760-452E-93B4-AA61F9BA64D7}" sibTransId="{25C7A2C4-4C6B-40E7-A24A-1E595D66E016}"/>
    <dgm:cxn modelId="{4742FC3F-BB5F-4A6C-B4AF-79EDA61B393A}" type="presOf" srcId="{0611BDBB-2189-4604-8471-C711F170E3FE}" destId="{6B4FF15F-FE5E-4820-883B-CC3F34D826A6}" srcOrd="1" destOrd="0" presId="urn:microsoft.com/office/officeart/2005/8/layout/radial1"/>
    <dgm:cxn modelId="{4C8441E8-85F6-4B02-9C81-8779084AC5E7}" srcId="{BD724F4C-7E81-47DC-916F-6413C8BBE9D0}" destId="{41C1C824-D374-49AC-8CDA-835F05440E2B}" srcOrd="5" destOrd="0" parTransId="{12E1AA74-44E8-42A2-AE47-1FB8583B979C}" sibTransId="{A261685B-57AF-4B7F-88DC-0409FC2EC08F}"/>
    <dgm:cxn modelId="{EC3B1707-9E86-4636-B450-30296FDA9752}" type="presOf" srcId="{06F3EDCB-80D1-4014-A1DC-A0179BCF91CB}" destId="{61936316-C512-4172-A1B7-6B4A3D5F6328}" srcOrd="0" destOrd="0" presId="urn:microsoft.com/office/officeart/2005/8/layout/radial1"/>
    <dgm:cxn modelId="{38B344C9-0547-44F4-876A-16F8CDA2DBC2}" type="presOf" srcId="{AC49AD2C-F37C-4F68-96F9-6850F657D854}" destId="{870CECE1-5CAB-4E88-8C26-F3CC3AB16D24}" srcOrd="0" destOrd="0" presId="urn:microsoft.com/office/officeart/2005/8/layout/radial1"/>
    <dgm:cxn modelId="{DD2B8CE3-9E67-46DB-B54F-C079EA6A7947}" type="presOf" srcId="{41C1C824-D374-49AC-8CDA-835F05440E2B}" destId="{5C6F6099-89BD-4B79-BC3B-DFB94710919F}" srcOrd="0" destOrd="0" presId="urn:microsoft.com/office/officeart/2005/8/layout/radial1"/>
    <dgm:cxn modelId="{2FB58DD1-5844-4A34-AAAB-600CC24B7C29}" srcId="{BD724F4C-7E81-47DC-916F-6413C8BBE9D0}" destId="{C9C38EC3-CA98-4D37-8208-7F88993AC2BA}" srcOrd="2" destOrd="0" parTransId="{DB5B559C-0F1D-4DAB-A3EA-55343198F927}" sibTransId="{50731688-0CB1-44E2-BFCA-633F9EB95C3A}"/>
    <dgm:cxn modelId="{6F5376C5-84E4-41D3-BBB2-FE08C67226FE}" type="presOf" srcId="{5C7B85FF-1CC5-48D5-966D-C3DA8D17BCEA}" destId="{D3E54C90-F2AE-4DB8-82F0-BBC284B50A98}" srcOrd="0" destOrd="0" presId="urn:microsoft.com/office/officeart/2005/8/layout/radial1"/>
    <dgm:cxn modelId="{EADD19C7-A739-4B9F-9CA5-341B60E9A65C}" type="presOf" srcId="{DB5B559C-0F1D-4DAB-A3EA-55343198F927}" destId="{D2E6B237-C21F-43D1-A78E-07AE673B515D}" srcOrd="0" destOrd="0" presId="urn:microsoft.com/office/officeart/2005/8/layout/radial1"/>
    <dgm:cxn modelId="{60D61131-BD58-4714-B685-74E3BD54333B}" srcId="{BD724F4C-7E81-47DC-916F-6413C8BBE9D0}" destId="{6DEEA418-FA94-402B-AB9F-1F5C15E2BE23}" srcOrd="1" destOrd="0" parTransId="{6A233877-08AB-4D52-95C2-6333A731BAF7}" sibTransId="{93195A81-05A0-47BB-9009-CFB6A0C196CF}"/>
    <dgm:cxn modelId="{E0A68B5B-D544-473E-8579-70832E06DD44}" type="presOf" srcId="{890390C4-DC06-43CB-98F4-6EC60C7B238F}" destId="{F2B8EA16-3172-4620-A1E3-1A6F3CC21E34}" srcOrd="0" destOrd="0" presId="urn:microsoft.com/office/officeart/2005/8/layout/radial1"/>
    <dgm:cxn modelId="{A3E65DA4-91FD-4641-BD33-EFB4FCF030B2}" type="presOf" srcId="{6873087A-F8A4-487E-A5D3-4367CB9C13BD}" destId="{08FCBD66-1A6F-4E4C-AD5B-D2CA841497C8}" srcOrd="1" destOrd="0" presId="urn:microsoft.com/office/officeart/2005/8/layout/radial1"/>
    <dgm:cxn modelId="{4CC43858-F194-48AD-A403-1F370C5ED09A}" type="presOf" srcId="{A07688B4-709D-42D6-AC06-127A5783A520}" destId="{6D7877C0-712B-4C1B-A944-4891D580F274}" srcOrd="1" destOrd="0" presId="urn:microsoft.com/office/officeart/2005/8/layout/radial1"/>
    <dgm:cxn modelId="{1BFAB794-2B30-48CA-8D76-2A4B3209A297}" type="presOf" srcId="{6A233877-08AB-4D52-95C2-6333A731BAF7}" destId="{C7015782-21BC-4233-8C3D-74408AEEA97D}" srcOrd="1" destOrd="0" presId="urn:microsoft.com/office/officeart/2005/8/layout/radial1"/>
    <dgm:cxn modelId="{37DE3128-8219-44BF-80F2-B1D0897D551B}" type="presOf" srcId="{C9C38EC3-CA98-4D37-8208-7F88993AC2BA}" destId="{C7BDF843-2BEB-4083-93E5-C107E45AC532}" srcOrd="0" destOrd="0" presId="urn:microsoft.com/office/officeart/2005/8/layout/radial1"/>
    <dgm:cxn modelId="{A35030D1-CD10-45B6-AE8C-3277D08DE0AA}" type="presOf" srcId="{90141E7B-8416-485F-8B40-13A1166F0E63}" destId="{588A4222-7802-438A-8215-FB447D45014A}" srcOrd="0" destOrd="0" presId="urn:microsoft.com/office/officeart/2005/8/layout/radial1"/>
    <dgm:cxn modelId="{1E7F6951-FEE5-4FF2-B20B-7F3AD132368F}" type="presOf" srcId="{E9F55B47-6760-452E-93B4-AA61F9BA64D7}" destId="{776CB009-AD0D-4872-82AD-A0C9AA22AE5A}" srcOrd="0" destOrd="0" presId="urn:microsoft.com/office/officeart/2005/8/layout/radial1"/>
    <dgm:cxn modelId="{17F42128-C281-4CFE-8B60-DF3908F6C2D5}" type="presOf" srcId="{0611BDBB-2189-4604-8471-C711F170E3FE}" destId="{7100A139-FFD1-4647-BC91-834CCF21625E}" srcOrd="0" destOrd="0" presId="urn:microsoft.com/office/officeart/2005/8/layout/radial1"/>
    <dgm:cxn modelId="{D63B29FC-3448-4C64-B1A6-0A0DB7334F7F}" type="presOf" srcId="{E9F55B47-6760-452E-93B4-AA61F9BA64D7}" destId="{BBB85C49-A8A4-4BBD-80FF-34361F7D13A8}" srcOrd="1" destOrd="0" presId="urn:microsoft.com/office/officeart/2005/8/layout/radial1"/>
    <dgm:cxn modelId="{C58B416F-AD63-4CE7-AED4-5D49F4D51762}" type="presOf" srcId="{12E1AA74-44E8-42A2-AE47-1FB8583B979C}" destId="{3709A645-8A4C-4272-873D-1903443C2DB6}" srcOrd="1" destOrd="0" presId="urn:microsoft.com/office/officeart/2005/8/layout/radial1"/>
    <dgm:cxn modelId="{07C98EFC-AECC-4DB8-878A-BD452C8B1996}" type="presOf" srcId="{8F7ABD7F-07B0-49BA-B4AB-A87762BE507B}" destId="{FD4F7516-CED3-4B95-BE79-837A0687FAF3}" srcOrd="0" destOrd="0" presId="urn:microsoft.com/office/officeart/2005/8/layout/radial1"/>
    <dgm:cxn modelId="{100C59A2-6015-4AEC-9930-5AC0B33762E8}" type="presOf" srcId="{6873087A-F8A4-487E-A5D3-4367CB9C13BD}" destId="{8D8FC7AE-E4C4-4BB0-9BFB-F5BACC6F4E77}" srcOrd="0" destOrd="0" presId="urn:microsoft.com/office/officeart/2005/8/layout/radial1"/>
    <dgm:cxn modelId="{C760EFFE-0670-4BB3-A77B-E72545F686BA}" type="presOf" srcId="{A9303469-8131-41DC-B236-F8659990F33E}" destId="{CA44DC1E-364D-44D8-BDB8-C5B5DC14B6BF}" srcOrd="0" destOrd="0" presId="urn:microsoft.com/office/officeart/2005/8/layout/radial1"/>
    <dgm:cxn modelId="{BAC3A583-8A3E-4CD6-994D-48EDC2EAD720}" type="presOf" srcId="{A07688B4-709D-42D6-AC06-127A5783A520}" destId="{F3FDDB4B-026C-4C5D-A30C-9626B3AED65F}" srcOrd="0" destOrd="0" presId="urn:microsoft.com/office/officeart/2005/8/layout/radial1"/>
    <dgm:cxn modelId="{12B357DE-2311-4234-9510-ECD9FE09B510}" type="presParOf" srcId="{61936316-C512-4172-A1B7-6B4A3D5F6328}" destId="{85B5F6FC-E099-48C0-BAA6-6F9C38A87CA2}" srcOrd="0" destOrd="0" presId="urn:microsoft.com/office/officeart/2005/8/layout/radial1"/>
    <dgm:cxn modelId="{E234B1DD-E117-4178-95AD-DBD4ADA3DF96}" type="presParOf" srcId="{61936316-C512-4172-A1B7-6B4A3D5F6328}" destId="{FD4F7516-CED3-4B95-BE79-837A0687FAF3}" srcOrd="1" destOrd="0" presId="urn:microsoft.com/office/officeart/2005/8/layout/radial1"/>
    <dgm:cxn modelId="{2F661F8B-066D-4115-9928-19C8BC3B52CC}" type="presParOf" srcId="{FD4F7516-CED3-4B95-BE79-837A0687FAF3}" destId="{908BE95E-1AE9-4DB1-AEA8-59C4D03BA850}" srcOrd="0" destOrd="0" presId="urn:microsoft.com/office/officeart/2005/8/layout/radial1"/>
    <dgm:cxn modelId="{57D8D9C6-B21F-4C85-81DF-A188B7134F91}" type="presParOf" srcId="{61936316-C512-4172-A1B7-6B4A3D5F6328}" destId="{F2B8EA16-3172-4620-A1E3-1A6F3CC21E34}" srcOrd="2" destOrd="0" presId="urn:microsoft.com/office/officeart/2005/8/layout/radial1"/>
    <dgm:cxn modelId="{BAD1FB71-91FE-4A3F-BB1B-91D36C8E9F4C}" type="presParOf" srcId="{61936316-C512-4172-A1B7-6B4A3D5F6328}" destId="{101A0A45-D314-4365-8653-5AA927F88C6F}" srcOrd="3" destOrd="0" presId="urn:microsoft.com/office/officeart/2005/8/layout/radial1"/>
    <dgm:cxn modelId="{C7C87755-DFE8-4676-8B63-2EC60642630A}" type="presParOf" srcId="{101A0A45-D314-4365-8653-5AA927F88C6F}" destId="{C7015782-21BC-4233-8C3D-74408AEEA97D}" srcOrd="0" destOrd="0" presId="urn:microsoft.com/office/officeart/2005/8/layout/radial1"/>
    <dgm:cxn modelId="{8553B0D3-DF00-4B19-96C0-D4115D117E54}" type="presParOf" srcId="{61936316-C512-4172-A1B7-6B4A3D5F6328}" destId="{163A4C7D-252D-4B4B-ACAE-BAB00B1A835D}" srcOrd="4" destOrd="0" presId="urn:microsoft.com/office/officeart/2005/8/layout/radial1"/>
    <dgm:cxn modelId="{B69D1CAE-36DB-486B-B5FE-DCF43FE8EB55}" type="presParOf" srcId="{61936316-C512-4172-A1B7-6B4A3D5F6328}" destId="{D2E6B237-C21F-43D1-A78E-07AE673B515D}" srcOrd="5" destOrd="0" presId="urn:microsoft.com/office/officeart/2005/8/layout/radial1"/>
    <dgm:cxn modelId="{B5BCF88D-CEEA-4050-A886-1C52970D77A3}" type="presParOf" srcId="{D2E6B237-C21F-43D1-A78E-07AE673B515D}" destId="{C1EBA54A-10CA-43E7-83F4-ECB80E01B0A9}" srcOrd="0" destOrd="0" presId="urn:microsoft.com/office/officeart/2005/8/layout/radial1"/>
    <dgm:cxn modelId="{FE4EEDFF-D608-4C89-A40F-F9ABC7C46F95}" type="presParOf" srcId="{61936316-C512-4172-A1B7-6B4A3D5F6328}" destId="{C7BDF843-2BEB-4083-93E5-C107E45AC532}" srcOrd="6" destOrd="0" presId="urn:microsoft.com/office/officeart/2005/8/layout/radial1"/>
    <dgm:cxn modelId="{3B890232-44CA-448C-95E5-F052FD4BAFAC}" type="presParOf" srcId="{61936316-C512-4172-A1B7-6B4A3D5F6328}" destId="{7100A139-FFD1-4647-BC91-834CCF21625E}" srcOrd="7" destOrd="0" presId="urn:microsoft.com/office/officeart/2005/8/layout/radial1"/>
    <dgm:cxn modelId="{7ACBF0B1-9257-415E-A2F4-9447D54761BB}" type="presParOf" srcId="{7100A139-FFD1-4647-BC91-834CCF21625E}" destId="{6B4FF15F-FE5E-4820-883B-CC3F34D826A6}" srcOrd="0" destOrd="0" presId="urn:microsoft.com/office/officeart/2005/8/layout/radial1"/>
    <dgm:cxn modelId="{72AE8FFE-C5B0-48B1-A7F9-E844E8BB0451}" type="presParOf" srcId="{61936316-C512-4172-A1B7-6B4A3D5F6328}" destId="{B276CD9A-18BF-47A3-B4E5-8FFD6D6E1896}" srcOrd="8" destOrd="0" presId="urn:microsoft.com/office/officeart/2005/8/layout/radial1"/>
    <dgm:cxn modelId="{58F4090D-0A09-45A3-8E26-9B42E5396B67}" type="presParOf" srcId="{61936316-C512-4172-A1B7-6B4A3D5F6328}" destId="{8D8FC7AE-E4C4-4BB0-9BFB-F5BACC6F4E77}" srcOrd="9" destOrd="0" presId="urn:microsoft.com/office/officeart/2005/8/layout/radial1"/>
    <dgm:cxn modelId="{6EB1D7C2-476E-4B6E-B8C9-CF84FCDD87C3}" type="presParOf" srcId="{8D8FC7AE-E4C4-4BB0-9BFB-F5BACC6F4E77}" destId="{08FCBD66-1A6F-4E4C-AD5B-D2CA841497C8}" srcOrd="0" destOrd="0" presId="urn:microsoft.com/office/officeart/2005/8/layout/radial1"/>
    <dgm:cxn modelId="{E0C575BB-7974-4966-8EB1-102034AB1E00}" type="presParOf" srcId="{61936316-C512-4172-A1B7-6B4A3D5F6328}" destId="{D3E54C90-F2AE-4DB8-82F0-BBC284B50A98}" srcOrd="10" destOrd="0" presId="urn:microsoft.com/office/officeart/2005/8/layout/radial1"/>
    <dgm:cxn modelId="{20E89D8B-981B-4797-A7E7-6BA2E51300E7}" type="presParOf" srcId="{61936316-C512-4172-A1B7-6B4A3D5F6328}" destId="{D298A6A0-E02B-4268-8BDD-DF6B366CEA2F}" srcOrd="11" destOrd="0" presId="urn:microsoft.com/office/officeart/2005/8/layout/radial1"/>
    <dgm:cxn modelId="{4784865E-13E3-4932-8924-855967EC56B8}" type="presParOf" srcId="{D298A6A0-E02B-4268-8BDD-DF6B366CEA2F}" destId="{3709A645-8A4C-4272-873D-1903443C2DB6}" srcOrd="0" destOrd="0" presId="urn:microsoft.com/office/officeart/2005/8/layout/radial1"/>
    <dgm:cxn modelId="{27622727-65EE-438C-BAF7-39654A317552}" type="presParOf" srcId="{61936316-C512-4172-A1B7-6B4A3D5F6328}" destId="{5C6F6099-89BD-4B79-BC3B-DFB94710919F}" srcOrd="12" destOrd="0" presId="urn:microsoft.com/office/officeart/2005/8/layout/radial1"/>
    <dgm:cxn modelId="{4A769307-4DCC-48B8-B0C0-E60B1A1C5880}" type="presParOf" srcId="{61936316-C512-4172-A1B7-6B4A3D5F6328}" destId="{F3FDDB4B-026C-4C5D-A30C-9626B3AED65F}" srcOrd="13" destOrd="0" presId="urn:microsoft.com/office/officeart/2005/8/layout/radial1"/>
    <dgm:cxn modelId="{4EE8388E-F830-45B1-88BE-E0D54BD86272}" type="presParOf" srcId="{F3FDDB4B-026C-4C5D-A30C-9626B3AED65F}" destId="{6D7877C0-712B-4C1B-A944-4891D580F274}" srcOrd="0" destOrd="0" presId="urn:microsoft.com/office/officeart/2005/8/layout/radial1"/>
    <dgm:cxn modelId="{41CE1D34-DFB8-4BC4-A25D-6A73DA5707E4}" type="presParOf" srcId="{61936316-C512-4172-A1B7-6B4A3D5F6328}" destId="{6DD91C50-C6A1-493E-90E4-3421920D6D63}" srcOrd="14" destOrd="0" presId="urn:microsoft.com/office/officeart/2005/8/layout/radial1"/>
    <dgm:cxn modelId="{73B5421D-C062-43AA-8035-756616267A01}" type="presParOf" srcId="{61936316-C512-4172-A1B7-6B4A3D5F6328}" destId="{588A4222-7802-438A-8215-FB447D45014A}" srcOrd="15" destOrd="0" presId="urn:microsoft.com/office/officeart/2005/8/layout/radial1"/>
    <dgm:cxn modelId="{CB22D99E-F2A7-444E-8962-15A0EF4D31A6}" type="presParOf" srcId="{588A4222-7802-438A-8215-FB447D45014A}" destId="{B12FCC69-849B-458A-B493-0994293650CC}" srcOrd="0" destOrd="0" presId="urn:microsoft.com/office/officeart/2005/8/layout/radial1"/>
    <dgm:cxn modelId="{4541A3EF-5598-45F7-B28B-E603252DA247}" type="presParOf" srcId="{61936316-C512-4172-A1B7-6B4A3D5F6328}" destId="{870CECE1-5CAB-4E88-8C26-F3CC3AB16D24}" srcOrd="16" destOrd="0" presId="urn:microsoft.com/office/officeart/2005/8/layout/radial1"/>
    <dgm:cxn modelId="{DAD9F569-9BA8-478B-8393-0C6E8EEBFD2A}" type="presParOf" srcId="{61936316-C512-4172-A1B7-6B4A3D5F6328}" destId="{776CB009-AD0D-4872-82AD-A0C9AA22AE5A}" srcOrd="17" destOrd="0" presId="urn:microsoft.com/office/officeart/2005/8/layout/radial1"/>
    <dgm:cxn modelId="{EBD1290B-2F12-4439-AB15-DAF52ED6DED1}" type="presParOf" srcId="{776CB009-AD0D-4872-82AD-A0C9AA22AE5A}" destId="{BBB85C49-A8A4-4BBD-80FF-34361F7D13A8}" srcOrd="0" destOrd="0" presId="urn:microsoft.com/office/officeart/2005/8/layout/radial1"/>
    <dgm:cxn modelId="{0757AFDF-A20F-4EB6-87CF-8D7C6C279FF9}" type="presParOf" srcId="{61936316-C512-4172-A1B7-6B4A3D5F6328}" destId="{CA44DC1E-364D-44D8-BDB8-C5B5DC14B6BF}"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417BA0-A268-4E25-A712-547FCE31887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pPr rtl="1"/>
          <a:endParaRPr lang="fa-IR"/>
        </a:p>
      </dgm:t>
    </dgm:pt>
    <dgm:pt modelId="{96E314B5-D4E5-4C2A-A6D6-DBF1233E6144}">
      <dgm:prSet/>
      <dgm:spPr>
        <a:solidFill>
          <a:srgbClr val="99FF66"/>
        </a:solidFill>
      </dgm:spPr>
      <dgm:t>
        <a:bodyPr/>
        <a:lstStyle/>
        <a:p>
          <a:pPr rtl="1"/>
          <a:r>
            <a:rPr lang="fa-IR" dirty="0" smtClean="0">
              <a:ln>
                <a:solidFill>
                  <a:schemeClr val="tx1"/>
                </a:solidFill>
              </a:ln>
              <a:solidFill>
                <a:srgbClr val="00B050"/>
              </a:solidFill>
              <a:cs typeface="0 Zar Bold" pitchFamily="2" charset="-78"/>
            </a:rPr>
            <a:t>برخی مسایل و مشکلات خانواده معاصر (تحت تاثیر سبک زندگی غربی)</a:t>
          </a:r>
          <a:endParaRPr lang="fa-IR" dirty="0">
            <a:ln>
              <a:solidFill>
                <a:schemeClr val="tx1"/>
              </a:solidFill>
            </a:ln>
            <a:solidFill>
              <a:srgbClr val="00B050"/>
            </a:solidFill>
            <a:cs typeface="0 Zar Bold" pitchFamily="2" charset="-78"/>
          </a:endParaRPr>
        </a:p>
      </dgm:t>
    </dgm:pt>
    <dgm:pt modelId="{44811481-E2A4-4640-AB6D-36DEBF06858E}" type="parTrans" cxnId="{659FB539-408F-4B9F-8378-E83219DECA3C}">
      <dgm:prSet/>
      <dgm:spPr/>
      <dgm:t>
        <a:bodyPr/>
        <a:lstStyle/>
        <a:p>
          <a:pPr rtl="1"/>
          <a:endParaRPr lang="fa-IR"/>
        </a:p>
      </dgm:t>
    </dgm:pt>
    <dgm:pt modelId="{4794150E-D7AC-41D4-9E01-D7FA03938A81}" type="sibTrans" cxnId="{659FB539-408F-4B9F-8378-E83219DECA3C}">
      <dgm:prSet/>
      <dgm:spPr/>
      <dgm:t>
        <a:bodyPr/>
        <a:lstStyle/>
        <a:p>
          <a:pPr rtl="1"/>
          <a:endParaRPr lang="fa-IR"/>
        </a:p>
      </dgm:t>
    </dgm:pt>
    <dgm:pt modelId="{916447BD-4321-4DAA-A836-5DAE5E44BFA9}">
      <dgm:prSet/>
      <dgm:spPr>
        <a:solidFill>
          <a:srgbClr val="FFC000">
            <a:alpha val="90000"/>
          </a:srgbClr>
        </a:solidFill>
      </dgm:spPr>
      <dgm:t>
        <a:bodyPr/>
        <a:lstStyle/>
        <a:p>
          <a:pPr rtl="1"/>
          <a:r>
            <a:rPr lang="fa-IR" dirty="0" smtClean="0">
              <a:solidFill>
                <a:schemeClr val="accent6">
                  <a:lumMod val="75000"/>
                </a:schemeClr>
              </a:solidFill>
              <a:cs typeface="0 Zar Bold" pitchFamily="2" charset="-78"/>
            </a:rPr>
            <a:t>افزایش سن ازدواج و مجردزیستی</a:t>
          </a:r>
          <a:endParaRPr lang="fa-IR" dirty="0">
            <a:solidFill>
              <a:schemeClr val="accent6">
                <a:lumMod val="75000"/>
              </a:schemeClr>
            </a:solidFill>
            <a:cs typeface="0 Zar Bold" pitchFamily="2" charset="-78"/>
          </a:endParaRPr>
        </a:p>
      </dgm:t>
    </dgm:pt>
    <dgm:pt modelId="{48D13027-3B54-403B-9928-9F4D41B669C2}" type="parTrans" cxnId="{576EDEC7-759D-4FE8-B399-C07FC2941374}">
      <dgm:prSet/>
      <dgm:spPr/>
      <dgm:t>
        <a:bodyPr/>
        <a:lstStyle/>
        <a:p>
          <a:pPr rtl="1"/>
          <a:endParaRPr lang="fa-IR"/>
        </a:p>
      </dgm:t>
    </dgm:pt>
    <dgm:pt modelId="{60BF4A0B-2156-46E9-9284-EF63F367158B}" type="sibTrans" cxnId="{576EDEC7-759D-4FE8-B399-C07FC2941374}">
      <dgm:prSet/>
      <dgm:spPr/>
      <dgm:t>
        <a:bodyPr/>
        <a:lstStyle/>
        <a:p>
          <a:pPr rtl="1"/>
          <a:endParaRPr lang="fa-IR"/>
        </a:p>
      </dgm:t>
    </dgm:pt>
    <dgm:pt modelId="{CA05BD16-8B00-4579-9705-92679CD6A448}">
      <dgm:prSet/>
      <dgm:spPr>
        <a:solidFill>
          <a:srgbClr val="FFFF00">
            <a:alpha val="90000"/>
          </a:srgbClr>
        </a:solidFill>
      </dgm:spPr>
      <dgm:t>
        <a:bodyPr/>
        <a:lstStyle/>
        <a:p>
          <a:pPr rtl="1"/>
          <a:r>
            <a:rPr lang="fa-IR" dirty="0" smtClean="0">
              <a:solidFill>
                <a:schemeClr val="accent6">
                  <a:lumMod val="75000"/>
                </a:schemeClr>
              </a:solidFill>
              <a:cs typeface="0 Zar Bold" pitchFamily="2" charset="-78"/>
            </a:rPr>
            <a:t>افزایش اختلافات خانوادگی  </a:t>
          </a:r>
          <a:endParaRPr lang="fa-IR" dirty="0">
            <a:solidFill>
              <a:schemeClr val="accent6">
                <a:lumMod val="75000"/>
              </a:schemeClr>
            </a:solidFill>
            <a:cs typeface="0 Zar Bold" pitchFamily="2" charset="-78"/>
          </a:endParaRPr>
        </a:p>
      </dgm:t>
    </dgm:pt>
    <dgm:pt modelId="{7D158D27-EE84-4A5E-885B-F469A46C3817}" type="parTrans" cxnId="{04B172E3-EDDA-4CA0-AF55-072C64145FB9}">
      <dgm:prSet/>
      <dgm:spPr/>
      <dgm:t>
        <a:bodyPr/>
        <a:lstStyle/>
        <a:p>
          <a:pPr rtl="1"/>
          <a:endParaRPr lang="fa-IR"/>
        </a:p>
      </dgm:t>
    </dgm:pt>
    <dgm:pt modelId="{AA556B8B-F8CE-4329-AB66-3E09652ECAEB}" type="sibTrans" cxnId="{04B172E3-EDDA-4CA0-AF55-072C64145FB9}">
      <dgm:prSet/>
      <dgm:spPr/>
      <dgm:t>
        <a:bodyPr/>
        <a:lstStyle/>
        <a:p>
          <a:pPr rtl="1"/>
          <a:endParaRPr lang="fa-IR"/>
        </a:p>
      </dgm:t>
    </dgm:pt>
    <dgm:pt modelId="{55DD0F13-F7C3-4A93-B359-37201CBA56A4}">
      <dgm:prSet/>
      <dgm:spPr>
        <a:solidFill>
          <a:srgbClr val="FFFF99">
            <a:alpha val="90000"/>
          </a:srgbClr>
        </a:solidFill>
      </dgm:spPr>
      <dgm:t>
        <a:bodyPr/>
        <a:lstStyle/>
        <a:p>
          <a:pPr rtl="1"/>
          <a:r>
            <a:rPr lang="fa-IR" dirty="0" smtClean="0">
              <a:solidFill>
                <a:schemeClr val="accent6">
                  <a:lumMod val="75000"/>
                </a:schemeClr>
              </a:solidFill>
              <a:cs typeface="0 Zar Bold" pitchFamily="2" charset="-78"/>
            </a:rPr>
            <a:t>ضعف در کارآمدی خانواده</a:t>
          </a:r>
          <a:endParaRPr lang="fa-IR" dirty="0">
            <a:solidFill>
              <a:schemeClr val="accent6">
                <a:lumMod val="75000"/>
              </a:schemeClr>
            </a:solidFill>
            <a:cs typeface="0 Zar Bold" pitchFamily="2" charset="-78"/>
          </a:endParaRPr>
        </a:p>
      </dgm:t>
    </dgm:pt>
    <dgm:pt modelId="{15986FF7-F3CD-4B1A-B469-25A0DB6D7529}" type="parTrans" cxnId="{3710B707-5AEF-42CE-BE14-012659E0B20B}">
      <dgm:prSet/>
      <dgm:spPr/>
      <dgm:t>
        <a:bodyPr/>
        <a:lstStyle/>
        <a:p>
          <a:pPr rtl="1"/>
          <a:endParaRPr lang="fa-IR"/>
        </a:p>
      </dgm:t>
    </dgm:pt>
    <dgm:pt modelId="{15295D30-42E3-43A6-AF8E-B6868439E58F}" type="sibTrans" cxnId="{3710B707-5AEF-42CE-BE14-012659E0B20B}">
      <dgm:prSet/>
      <dgm:spPr/>
      <dgm:t>
        <a:bodyPr/>
        <a:lstStyle/>
        <a:p>
          <a:pPr rtl="1"/>
          <a:endParaRPr lang="fa-IR"/>
        </a:p>
      </dgm:t>
    </dgm:pt>
    <dgm:pt modelId="{488EBDC4-7A1F-4668-8894-0740C11F4583}" type="pres">
      <dgm:prSet presAssocID="{05417BA0-A268-4E25-A712-547FCE318878}" presName="Name0" presStyleCnt="0">
        <dgm:presLayoutVars>
          <dgm:chMax val="7"/>
          <dgm:dir/>
          <dgm:animLvl val="lvl"/>
          <dgm:resizeHandles val="exact"/>
        </dgm:presLayoutVars>
      </dgm:prSet>
      <dgm:spPr/>
      <dgm:t>
        <a:bodyPr/>
        <a:lstStyle/>
        <a:p>
          <a:pPr rtl="1"/>
          <a:endParaRPr lang="fa-IR"/>
        </a:p>
      </dgm:t>
    </dgm:pt>
    <dgm:pt modelId="{69B3862B-35E2-43E7-B273-8E5AA374A438}" type="pres">
      <dgm:prSet presAssocID="{96E314B5-D4E5-4C2A-A6D6-DBF1233E6144}" presName="circle1" presStyleLbl="node1" presStyleIdx="0" presStyleCnt="4"/>
      <dgm:spPr/>
    </dgm:pt>
    <dgm:pt modelId="{95F1F409-A933-40DB-AFF8-5835ABFC05DC}" type="pres">
      <dgm:prSet presAssocID="{96E314B5-D4E5-4C2A-A6D6-DBF1233E6144}" presName="space" presStyleCnt="0"/>
      <dgm:spPr/>
    </dgm:pt>
    <dgm:pt modelId="{6667AA00-45E1-4B39-8121-AF9A0D5E4B05}" type="pres">
      <dgm:prSet presAssocID="{96E314B5-D4E5-4C2A-A6D6-DBF1233E6144}" presName="rect1" presStyleLbl="alignAcc1" presStyleIdx="0" presStyleCnt="4"/>
      <dgm:spPr/>
      <dgm:t>
        <a:bodyPr/>
        <a:lstStyle/>
        <a:p>
          <a:pPr rtl="1"/>
          <a:endParaRPr lang="fa-IR"/>
        </a:p>
      </dgm:t>
    </dgm:pt>
    <dgm:pt modelId="{8C9DCAD1-2CA1-4BA9-A1C2-C86D39EB325B}" type="pres">
      <dgm:prSet presAssocID="{916447BD-4321-4DAA-A836-5DAE5E44BFA9}" presName="vertSpace2" presStyleLbl="node1" presStyleIdx="0" presStyleCnt="4"/>
      <dgm:spPr/>
    </dgm:pt>
    <dgm:pt modelId="{3CEFAC8F-BD9A-452D-B9B3-34BF798A2E0A}" type="pres">
      <dgm:prSet presAssocID="{916447BD-4321-4DAA-A836-5DAE5E44BFA9}" presName="circle2" presStyleLbl="node1" presStyleIdx="1" presStyleCnt="4"/>
      <dgm:spPr/>
    </dgm:pt>
    <dgm:pt modelId="{8D150F31-4253-45B2-80D0-E42D8FFE7FAB}" type="pres">
      <dgm:prSet presAssocID="{916447BD-4321-4DAA-A836-5DAE5E44BFA9}" presName="rect2" presStyleLbl="alignAcc1" presStyleIdx="1" presStyleCnt="4"/>
      <dgm:spPr/>
      <dgm:t>
        <a:bodyPr/>
        <a:lstStyle/>
        <a:p>
          <a:pPr rtl="1"/>
          <a:endParaRPr lang="fa-IR"/>
        </a:p>
      </dgm:t>
    </dgm:pt>
    <dgm:pt modelId="{CEAEA922-F3AC-4B04-AB0F-06546A333C2B}" type="pres">
      <dgm:prSet presAssocID="{CA05BD16-8B00-4579-9705-92679CD6A448}" presName="vertSpace3" presStyleLbl="node1" presStyleIdx="1" presStyleCnt="4"/>
      <dgm:spPr/>
    </dgm:pt>
    <dgm:pt modelId="{9FF5F473-1C51-4477-9F6E-2D605D15CA23}" type="pres">
      <dgm:prSet presAssocID="{CA05BD16-8B00-4579-9705-92679CD6A448}" presName="circle3" presStyleLbl="node1" presStyleIdx="2" presStyleCnt="4"/>
      <dgm:spPr/>
    </dgm:pt>
    <dgm:pt modelId="{876BB6A2-7747-43A3-915B-7671960A10AE}" type="pres">
      <dgm:prSet presAssocID="{CA05BD16-8B00-4579-9705-92679CD6A448}" presName="rect3" presStyleLbl="alignAcc1" presStyleIdx="2" presStyleCnt="4" custScaleY="103769"/>
      <dgm:spPr/>
      <dgm:t>
        <a:bodyPr/>
        <a:lstStyle/>
        <a:p>
          <a:pPr rtl="1"/>
          <a:endParaRPr lang="fa-IR"/>
        </a:p>
      </dgm:t>
    </dgm:pt>
    <dgm:pt modelId="{FE39D74C-29AE-4DA2-B62E-3E3FBCEC54AB}" type="pres">
      <dgm:prSet presAssocID="{55DD0F13-F7C3-4A93-B359-37201CBA56A4}" presName="vertSpace4" presStyleLbl="node1" presStyleIdx="2" presStyleCnt="4"/>
      <dgm:spPr/>
    </dgm:pt>
    <dgm:pt modelId="{98B052A6-1173-4C71-8F0D-7DA6C7B9DE2D}" type="pres">
      <dgm:prSet presAssocID="{55DD0F13-F7C3-4A93-B359-37201CBA56A4}" presName="circle4" presStyleLbl="node1" presStyleIdx="3" presStyleCnt="4"/>
      <dgm:spPr/>
    </dgm:pt>
    <dgm:pt modelId="{A854630B-D0A9-464C-8072-B0F1088A4666}" type="pres">
      <dgm:prSet presAssocID="{55DD0F13-F7C3-4A93-B359-37201CBA56A4}" presName="rect4" presStyleLbl="alignAcc1" presStyleIdx="3" presStyleCnt="4"/>
      <dgm:spPr/>
      <dgm:t>
        <a:bodyPr/>
        <a:lstStyle/>
        <a:p>
          <a:pPr rtl="1"/>
          <a:endParaRPr lang="fa-IR"/>
        </a:p>
      </dgm:t>
    </dgm:pt>
    <dgm:pt modelId="{4F57D776-F1BA-4C66-89B7-7D35D9BCD5CD}" type="pres">
      <dgm:prSet presAssocID="{96E314B5-D4E5-4C2A-A6D6-DBF1233E6144}" presName="rect1ParTxNoCh" presStyleLbl="alignAcc1" presStyleIdx="3" presStyleCnt="4">
        <dgm:presLayoutVars>
          <dgm:chMax val="1"/>
          <dgm:bulletEnabled val="1"/>
        </dgm:presLayoutVars>
      </dgm:prSet>
      <dgm:spPr/>
      <dgm:t>
        <a:bodyPr/>
        <a:lstStyle/>
        <a:p>
          <a:pPr rtl="1"/>
          <a:endParaRPr lang="fa-IR"/>
        </a:p>
      </dgm:t>
    </dgm:pt>
    <dgm:pt modelId="{16BA5F31-B820-463F-AB2B-BC23F309DC57}" type="pres">
      <dgm:prSet presAssocID="{916447BD-4321-4DAA-A836-5DAE5E44BFA9}" presName="rect2ParTxNoCh" presStyleLbl="alignAcc1" presStyleIdx="3" presStyleCnt="4">
        <dgm:presLayoutVars>
          <dgm:chMax val="1"/>
          <dgm:bulletEnabled val="1"/>
        </dgm:presLayoutVars>
      </dgm:prSet>
      <dgm:spPr/>
      <dgm:t>
        <a:bodyPr/>
        <a:lstStyle/>
        <a:p>
          <a:pPr rtl="1"/>
          <a:endParaRPr lang="fa-IR"/>
        </a:p>
      </dgm:t>
    </dgm:pt>
    <dgm:pt modelId="{68F291AD-515A-4A57-AFDC-1BD3BB10BB79}" type="pres">
      <dgm:prSet presAssocID="{CA05BD16-8B00-4579-9705-92679CD6A448}" presName="rect3ParTxNoCh" presStyleLbl="alignAcc1" presStyleIdx="3" presStyleCnt="4">
        <dgm:presLayoutVars>
          <dgm:chMax val="1"/>
          <dgm:bulletEnabled val="1"/>
        </dgm:presLayoutVars>
      </dgm:prSet>
      <dgm:spPr/>
      <dgm:t>
        <a:bodyPr/>
        <a:lstStyle/>
        <a:p>
          <a:pPr rtl="1"/>
          <a:endParaRPr lang="fa-IR"/>
        </a:p>
      </dgm:t>
    </dgm:pt>
    <dgm:pt modelId="{D124AAF4-1A3A-463E-82B0-BB4DDDA02D82}" type="pres">
      <dgm:prSet presAssocID="{55DD0F13-F7C3-4A93-B359-37201CBA56A4}" presName="rect4ParTxNoCh" presStyleLbl="alignAcc1" presStyleIdx="3" presStyleCnt="4">
        <dgm:presLayoutVars>
          <dgm:chMax val="1"/>
          <dgm:bulletEnabled val="1"/>
        </dgm:presLayoutVars>
      </dgm:prSet>
      <dgm:spPr/>
      <dgm:t>
        <a:bodyPr/>
        <a:lstStyle/>
        <a:p>
          <a:pPr rtl="1"/>
          <a:endParaRPr lang="fa-IR"/>
        </a:p>
      </dgm:t>
    </dgm:pt>
  </dgm:ptLst>
  <dgm:cxnLst>
    <dgm:cxn modelId="{5718A21A-CD32-4B69-8615-63DD6D78ED17}" type="presOf" srcId="{05417BA0-A268-4E25-A712-547FCE318878}" destId="{488EBDC4-7A1F-4668-8894-0740C11F4583}" srcOrd="0" destOrd="0" presId="urn:microsoft.com/office/officeart/2005/8/layout/target3"/>
    <dgm:cxn modelId="{7CC2EA5E-3475-4BA1-8772-7F69B3C44662}" type="presOf" srcId="{CA05BD16-8B00-4579-9705-92679CD6A448}" destId="{68F291AD-515A-4A57-AFDC-1BD3BB10BB79}" srcOrd="1" destOrd="0" presId="urn:microsoft.com/office/officeart/2005/8/layout/target3"/>
    <dgm:cxn modelId="{576EDEC7-759D-4FE8-B399-C07FC2941374}" srcId="{05417BA0-A268-4E25-A712-547FCE318878}" destId="{916447BD-4321-4DAA-A836-5DAE5E44BFA9}" srcOrd="1" destOrd="0" parTransId="{48D13027-3B54-403B-9928-9F4D41B669C2}" sibTransId="{60BF4A0B-2156-46E9-9284-EF63F367158B}"/>
    <dgm:cxn modelId="{1FC716F4-38EC-424D-9815-0D18535105D9}" type="presOf" srcId="{CA05BD16-8B00-4579-9705-92679CD6A448}" destId="{876BB6A2-7747-43A3-915B-7671960A10AE}" srcOrd="0" destOrd="0" presId="urn:microsoft.com/office/officeart/2005/8/layout/target3"/>
    <dgm:cxn modelId="{DB75CCF8-9CFB-416C-9F32-2FEAF1E83EF4}" type="presOf" srcId="{916447BD-4321-4DAA-A836-5DAE5E44BFA9}" destId="{8D150F31-4253-45B2-80D0-E42D8FFE7FAB}" srcOrd="0" destOrd="0" presId="urn:microsoft.com/office/officeart/2005/8/layout/target3"/>
    <dgm:cxn modelId="{84C53AEF-FCAC-4A7F-A279-272D125308F4}" type="presOf" srcId="{96E314B5-D4E5-4C2A-A6D6-DBF1233E6144}" destId="{6667AA00-45E1-4B39-8121-AF9A0D5E4B05}" srcOrd="0" destOrd="0" presId="urn:microsoft.com/office/officeart/2005/8/layout/target3"/>
    <dgm:cxn modelId="{234063FB-4C0B-4C58-9D0E-A1A2F723D5F5}" type="presOf" srcId="{55DD0F13-F7C3-4A93-B359-37201CBA56A4}" destId="{D124AAF4-1A3A-463E-82B0-BB4DDDA02D82}" srcOrd="1" destOrd="0" presId="urn:microsoft.com/office/officeart/2005/8/layout/target3"/>
    <dgm:cxn modelId="{04B172E3-EDDA-4CA0-AF55-072C64145FB9}" srcId="{05417BA0-A268-4E25-A712-547FCE318878}" destId="{CA05BD16-8B00-4579-9705-92679CD6A448}" srcOrd="2" destOrd="0" parTransId="{7D158D27-EE84-4A5E-885B-F469A46C3817}" sibTransId="{AA556B8B-F8CE-4329-AB66-3E09652ECAEB}"/>
    <dgm:cxn modelId="{C87AB557-29EA-4DF0-B7D7-E1A3E9564592}" type="presOf" srcId="{55DD0F13-F7C3-4A93-B359-37201CBA56A4}" destId="{A854630B-D0A9-464C-8072-B0F1088A4666}" srcOrd="0" destOrd="0" presId="urn:microsoft.com/office/officeart/2005/8/layout/target3"/>
    <dgm:cxn modelId="{3710B707-5AEF-42CE-BE14-012659E0B20B}" srcId="{05417BA0-A268-4E25-A712-547FCE318878}" destId="{55DD0F13-F7C3-4A93-B359-37201CBA56A4}" srcOrd="3" destOrd="0" parTransId="{15986FF7-F3CD-4B1A-B469-25A0DB6D7529}" sibTransId="{15295D30-42E3-43A6-AF8E-B6868439E58F}"/>
    <dgm:cxn modelId="{638E8767-CCA0-4EFD-844A-75FB3DE8E611}" type="presOf" srcId="{96E314B5-D4E5-4C2A-A6D6-DBF1233E6144}" destId="{4F57D776-F1BA-4C66-89B7-7D35D9BCD5CD}" srcOrd="1" destOrd="0" presId="urn:microsoft.com/office/officeart/2005/8/layout/target3"/>
    <dgm:cxn modelId="{3CFF912F-61E7-4D99-BED8-B0ADC8A25B09}" type="presOf" srcId="{916447BD-4321-4DAA-A836-5DAE5E44BFA9}" destId="{16BA5F31-B820-463F-AB2B-BC23F309DC57}" srcOrd="1" destOrd="0" presId="urn:microsoft.com/office/officeart/2005/8/layout/target3"/>
    <dgm:cxn modelId="{659FB539-408F-4B9F-8378-E83219DECA3C}" srcId="{05417BA0-A268-4E25-A712-547FCE318878}" destId="{96E314B5-D4E5-4C2A-A6D6-DBF1233E6144}" srcOrd="0" destOrd="0" parTransId="{44811481-E2A4-4640-AB6D-36DEBF06858E}" sibTransId="{4794150E-D7AC-41D4-9E01-D7FA03938A81}"/>
    <dgm:cxn modelId="{6197BA5B-A69B-495B-80FE-89AAB949B84B}" type="presParOf" srcId="{488EBDC4-7A1F-4668-8894-0740C11F4583}" destId="{69B3862B-35E2-43E7-B273-8E5AA374A438}" srcOrd="0" destOrd="0" presId="urn:microsoft.com/office/officeart/2005/8/layout/target3"/>
    <dgm:cxn modelId="{4D9D1B4E-216E-4E31-B937-A43F893069D7}" type="presParOf" srcId="{488EBDC4-7A1F-4668-8894-0740C11F4583}" destId="{95F1F409-A933-40DB-AFF8-5835ABFC05DC}" srcOrd="1" destOrd="0" presId="urn:microsoft.com/office/officeart/2005/8/layout/target3"/>
    <dgm:cxn modelId="{34D6238D-0AC8-4DC7-AAFD-2687AA290A1B}" type="presParOf" srcId="{488EBDC4-7A1F-4668-8894-0740C11F4583}" destId="{6667AA00-45E1-4B39-8121-AF9A0D5E4B05}" srcOrd="2" destOrd="0" presId="urn:microsoft.com/office/officeart/2005/8/layout/target3"/>
    <dgm:cxn modelId="{07DF63DA-A948-462C-8C67-73B130FE67A1}" type="presParOf" srcId="{488EBDC4-7A1F-4668-8894-0740C11F4583}" destId="{8C9DCAD1-2CA1-4BA9-A1C2-C86D39EB325B}" srcOrd="3" destOrd="0" presId="urn:microsoft.com/office/officeart/2005/8/layout/target3"/>
    <dgm:cxn modelId="{55ECCDB0-87A0-4BD8-AC60-E2DA986B562F}" type="presParOf" srcId="{488EBDC4-7A1F-4668-8894-0740C11F4583}" destId="{3CEFAC8F-BD9A-452D-B9B3-34BF798A2E0A}" srcOrd="4" destOrd="0" presId="urn:microsoft.com/office/officeart/2005/8/layout/target3"/>
    <dgm:cxn modelId="{2A33E346-BEB5-4BD7-BC17-51B7F6547B17}" type="presParOf" srcId="{488EBDC4-7A1F-4668-8894-0740C11F4583}" destId="{8D150F31-4253-45B2-80D0-E42D8FFE7FAB}" srcOrd="5" destOrd="0" presId="urn:microsoft.com/office/officeart/2005/8/layout/target3"/>
    <dgm:cxn modelId="{ED1C41BA-5387-4BBC-8B1D-B1E0A2F8B506}" type="presParOf" srcId="{488EBDC4-7A1F-4668-8894-0740C11F4583}" destId="{CEAEA922-F3AC-4B04-AB0F-06546A333C2B}" srcOrd="6" destOrd="0" presId="urn:microsoft.com/office/officeart/2005/8/layout/target3"/>
    <dgm:cxn modelId="{62E12895-9AC1-454E-98A0-A851DC287449}" type="presParOf" srcId="{488EBDC4-7A1F-4668-8894-0740C11F4583}" destId="{9FF5F473-1C51-4477-9F6E-2D605D15CA23}" srcOrd="7" destOrd="0" presId="urn:microsoft.com/office/officeart/2005/8/layout/target3"/>
    <dgm:cxn modelId="{F51FC338-C7B9-43BD-A5F4-87B32018ADB5}" type="presParOf" srcId="{488EBDC4-7A1F-4668-8894-0740C11F4583}" destId="{876BB6A2-7747-43A3-915B-7671960A10AE}" srcOrd="8" destOrd="0" presId="urn:microsoft.com/office/officeart/2005/8/layout/target3"/>
    <dgm:cxn modelId="{927ADB70-B434-4CCA-8551-8ED36462025B}" type="presParOf" srcId="{488EBDC4-7A1F-4668-8894-0740C11F4583}" destId="{FE39D74C-29AE-4DA2-B62E-3E3FBCEC54AB}" srcOrd="9" destOrd="0" presId="urn:microsoft.com/office/officeart/2005/8/layout/target3"/>
    <dgm:cxn modelId="{D2736F3A-D8C3-446B-8757-6981DAD62288}" type="presParOf" srcId="{488EBDC4-7A1F-4668-8894-0740C11F4583}" destId="{98B052A6-1173-4C71-8F0D-7DA6C7B9DE2D}" srcOrd="10" destOrd="0" presId="urn:microsoft.com/office/officeart/2005/8/layout/target3"/>
    <dgm:cxn modelId="{ABAEDDAF-19F0-4C82-A83E-736E77F5A4B3}" type="presParOf" srcId="{488EBDC4-7A1F-4668-8894-0740C11F4583}" destId="{A854630B-D0A9-464C-8072-B0F1088A4666}" srcOrd="11" destOrd="0" presId="urn:microsoft.com/office/officeart/2005/8/layout/target3"/>
    <dgm:cxn modelId="{1D9F5E61-0C05-4FDC-B543-5D98CB82A6DE}" type="presParOf" srcId="{488EBDC4-7A1F-4668-8894-0740C11F4583}" destId="{4F57D776-F1BA-4C66-89B7-7D35D9BCD5CD}" srcOrd="12" destOrd="0" presId="urn:microsoft.com/office/officeart/2005/8/layout/target3"/>
    <dgm:cxn modelId="{DE56DFAD-D0A3-49A8-A586-2A16A5A67B51}" type="presParOf" srcId="{488EBDC4-7A1F-4668-8894-0740C11F4583}" destId="{16BA5F31-B820-463F-AB2B-BC23F309DC57}" srcOrd="13" destOrd="0" presId="urn:microsoft.com/office/officeart/2005/8/layout/target3"/>
    <dgm:cxn modelId="{5888DB05-9640-474A-9982-2221A9C789BB}" type="presParOf" srcId="{488EBDC4-7A1F-4668-8894-0740C11F4583}" destId="{68F291AD-515A-4A57-AFDC-1BD3BB10BB79}" srcOrd="14" destOrd="0" presId="urn:microsoft.com/office/officeart/2005/8/layout/target3"/>
    <dgm:cxn modelId="{98035224-ACD9-4E89-AB71-FF7D379B3020}" type="presParOf" srcId="{488EBDC4-7A1F-4668-8894-0740C11F4583}" destId="{D124AAF4-1A3A-463E-82B0-BB4DDDA02D82}" srcOrd="15" destOrd="0" presId="urn:microsoft.com/office/officeart/2005/8/layout/target3"/>
  </dgm:cxnLst>
  <dgm:bg>
    <a:solidFill>
      <a:srgbClr val="CCFF99"/>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167719-659A-44B9-8FCC-DEE0F4E2056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pPr rtl="1"/>
          <a:endParaRPr lang="fa-IR"/>
        </a:p>
      </dgm:t>
    </dgm:pt>
    <dgm:pt modelId="{A6BB19B0-4A7D-4D3B-81E7-E0AF51732A4C}">
      <dgm:prSet custT="1"/>
      <dgm:spPr>
        <a:solidFill>
          <a:srgbClr val="FFFF66"/>
        </a:solidFill>
      </dgm:spPr>
      <dgm:t>
        <a:bodyPr/>
        <a:lstStyle/>
        <a:p>
          <a:pPr algn="r" rtl="1"/>
          <a:r>
            <a:rPr lang="fa-IR" sz="2400" b="1" dirty="0" smtClean="0">
              <a:cs typeface="0 Lotus Bold" pitchFamily="2" charset="-78"/>
            </a:rPr>
            <a:t>-</a:t>
          </a:r>
          <a:r>
            <a:rPr lang="fa-IR" sz="2400" b="1" dirty="0" smtClean="0">
              <a:solidFill>
                <a:schemeClr val="accent4">
                  <a:lumMod val="75000"/>
                </a:schemeClr>
              </a:solidFill>
              <a:cs typeface="0 Lotus Bold" pitchFamily="2" charset="-78"/>
            </a:rPr>
            <a:t>تغییر ارزشها (تقدم مادیگرایی </a:t>
          </a:r>
          <a:r>
            <a:rPr lang="en-US" sz="2400" b="1" dirty="0" smtClean="0">
              <a:solidFill>
                <a:schemeClr val="accent4">
                  <a:lumMod val="75000"/>
                </a:schemeClr>
              </a:solidFill>
              <a:cs typeface="0 Lotus Bold" pitchFamily="2" charset="-78"/>
            </a:rPr>
            <a:t>,</a:t>
          </a:r>
          <a:r>
            <a:rPr lang="fa-IR" sz="2400" b="1" dirty="0" smtClean="0">
              <a:solidFill>
                <a:schemeClr val="accent4">
                  <a:lumMod val="75000"/>
                </a:schemeClr>
              </a:solidFill>
              <a:cs typeface="0 Lotus Bold" pitchFamily="2" charset="-78"/>
            </a:rPr>
            <a:t> لذت شخصی  و آنی بر اخلاق گرایی </a:t>
          </a:r>
          <a:r>
            <a:rPr lang="en-US" sz="2400" b="1" dirty="0" smtClean="0">
              <a:solidFill>
                <a:schemeClr val="accent4">
                  <a:lumMod val="75000"/>
                </a:schemeClr>
              </a:solidFill>
              <a:cs typeface="0 Lotus Bold" pitchFamily="2" charset="-78"/>
            </a:rPr>
            <a:t>,</a:t>
          </a:r>
          <a:r>
            <a:rPr lang="fa-IR" sz="2400" b="1" dirty="0" smtClean="0">
              <a:solidFill>
                <a:schemeClr val="accent4">
                  <a:lumMod val="75000"/>
                </a:schemeClr>
              </a:solidFill>
              <a:cs typeface="0 Lotus Bold" pitchFamily="2" charset="-78"/>
            </a:rPr>
            <a:t> جمع گرایی و عاقبت اندیشی)</a:t>
          </a:r>
          <a:endParaRPr lang="fa-IR" sz="2400" b="1" dirty="0">
            <a:solidFill>
              <a:schemeClr val="accent4">
                <a:lumMod val="75000"/>
              </a:schemeClr>
            </a:solidFill>
            <a:cs typeface="0 Lotus Bold" pitchFamily="2" charset="-78"/>
          </a:endParaRPr>
        </a:p>
      </dgm:t>
    </dgm:pt>
    <dgm:pt modelId="{E6A0B932-A7BB-4907-A7A4-BF72910D3C55}" type="parTrans" cxnId="{BCF453E0-692C-43D2-9837-30317BB30458}">
      <dgm:prSet/>
      <dgm:spPr/>
      <dgm:t>
        <a:bodyPr/>
        <a:lstStyle/>
        <a:p>
          <a:pPr rtl="1"/>
          <a:endParaRPr lang="fa-IR"/>
        </a:p>
      </dgm:t>
    </dgm:pt>
    <dgm:pt modelId="{7E78AA3E-AF9B-4D9E-9DC8-BA921E922B38}" type="sibTrans" cxnId="{BCF453E0-692C-43D2-9837-30317BB30458}">
      <dgm:prSet/>
      <dgm:spPr/>
      <dgm:t>
        <a:bodyPr/>
        <a:lstStyle/>
        <a:p>
          <a:pPr rtl="1"/>
          <a:endParaRPr lang="fa-IR"/>
        </a:p>
      </dgm:t>
    </dgm:pt>
    <dgm:pt modelId="{C8B1A498-BCA4-47F1-8ACB-34A9E2311667}">
      <dgm:prSet custT="1"/>
      <dgm:spPr/>
      <dgm:t>
        <a:bodyPr/>
        <a:lstStyle/>
        <a:p>
          <a:pPr algn="r" rtl="1"/>
          <a:r>
            <a:rPr lang="fa-IR" sz="2400" b="1" dirty="0" smtClean="0">
              <a:solidFill>
                <a:schemeClr val="accent4">
                  <a:lumMod val="75000"/>
                </a:schemeClr>
              </a:solidFill>
              <a:cs typeface="0 Lotus Bold" pitchFamily="2" charset="-78"/>
            </a:rPr>
            <a:t>2- تغییر نگرش نسبت به ازدواج ( از نهاد به مصاحبت)</a:t>
          </a:r>
          <a:endParaRPr lang="fa-IR" sz="2400" b="1" dirty="0">
            <a:solidFill>
              <a:schemeClr val="accent4">
                <a:lumMod val="75000"/>
              </a:schemeClr>
            </a:solidFill>
            <a:cs typeface="0 Lotus Bold" pitchFamily="2" charset="-78"/>
          </a:endParaRPr>
        </a:p>
      </dgm:t>
    </dgm:pt>
    <dgm:pt modelId="{D0C54681-DC43-4BA0-A8D7-D420EC1DCFD2}" type="parTrans" cxnId="{9447FD34-482A-4FAD-847C-7291F7F0CB0D}">
      <dgm:prSet/>
      <dgm:spPr/>
      <dgm:t>
        <a:bodyPr/>
        <a:lstStyle/>
        <a:p>
          <a:pPr rtl="1"/>
          <a:endParaRPr lang="fa-IR"/>
        </a:p>
      </dgm:t>
    </dgm:pt>
    <dgm:pt modelId="{E6C6F6C5-1AD8-47D3-86A5-06C9F6EBE9CC}" type="sibTrans" cxnId="{9447FD34-482A-4FAD-847C-7291F7F0CB0D}">
      <dgm:prSet/>
      <dgm:spPr/>
      <dgm:t>
        <a:bodyPr/>
        <a:lstStyle/>
        <a:p>
          <a:pPr rtl="1"/>
          <a:endParaRPr lang="fa-IR"/>
        </a:p>
      </dgm:t>
    </dgm:pt>
    <dgm:pt modelId="{9387D283-21FC-417A-800B-B91B7E995B64}">
      <dgm:prSet custT="1"/>
      <dgm:spPr>
        <a:solidFill>
          <a:srgbClr val="FFC000"/>
        </a:solidFill>
      </dgm:spPr>
      <dgm:t>
        <a:bodyPr/>
        <a:lstStyle/>
        <a:p>
          <a:pPr algn="r" rtl="1"/>
          <a:r>
            <a:rPr lang="fa-IR" sz="2400" b="1" dirty="0" smtClean="0">
              <a:solidFill>
                <a:schemeClr val="accent4">
                  <a:lumMod val="75000"/>
                </a:schemeClr>
              </a:solidFill>
              <a:cs typeface="0 Lotus Bold" pitchFamily="2" charset="-78"/>
            </a:rPr>
            <a:t>3- تغییر ساختار خانواده ( از گسترده به هسته ای ) </a:t>
          </a:r>
          <a:endParaRPr lang="fa-IR" sz="2400" b="1" dirty="0">
            <a:solidFill>
              <a:schemeClr val="accent4">
                <a:lumMod val="75000"/>
              </a:schemeClr>
            </a:solidFill>
            <a:cs typeface="0 Lotus Bold" pitchFamily="2" charset="-78"/>
          </a:endParaRPr>
        </a:p>
      </dgm:t>
    </dgm:pt>
    <dgm:pt modelId="{1DF9B0D3-18C9-4500-8749-A32A4E244AB7}" type="parTrans" cxnId="{262C0561-E684-4E2C-AFB1-E9CCAB7224C4}">
      <dgm:prSet/>
      <dgm:spPr/>
      <dgm:t>
        <a:bodyPr/>
        <a:lstStyle/>
        <a:p>
          <a:pPr rtl="1"/>
          <a:endParaRPr lang="fa-IR"/>
        </a:p>
      </dgm:t>
    </dgm:pt>
    <dgm:pt modelId="{E1808AA6-EBD2-47B2-B2B2-2FFC6EB70136}" type="sibTrans" cxnId="{262C0561-E684-4E2C-AFB1-E9CCAB7224C4}">
      <dgm:prSet/>
      <dgm:spPr/>
      <dgm:t>
        <a:bodyPr/>
        <a:lstStyle/>
        <a:p>
          <a:pPr rtl="1"/>
          <a:endParaRPr lang="fa-IR"/>
        </a:p>
      </dgm:t>
    </dgm:pt>
    <dgm:pt modelId="{7F343325-EDF2-473D-B1F4-EB187B50FFA9}">
      <dgm:prSet custT="1"/>
      <dgm:spPr/>
      <dgm:t>
        <a:bodyPr/>
        <a:lstStyle/>
        <a:p>
          <a:pPr algn="r" rtl="1"/>
          <a:r>
            <a:rPr lang="fa-IR" sz="2400" b="1" dirty="0" smtClean="0">
              <a:solidFill>
                <a:schemeClr val="accent4">
                  <a:lumMod val="75000"/>
                </a:schemeClr>
              </a:solidFill>
              <a:cs typeface="0 Lotus Bold" pitchFamily="2" charset="-78"/>
            </a:rPr>
            <a:t>دیگر علل و عوامل:</a:t>
          </a:r>
          <a:endParaRPr lang="fa-IR" sz="2400" b="1" dirty="0">
            <a:solidFill>
              <a:schemeClr val="accent4">
                <a:lumMod val="75000"/>
              </a:schemeClr>
            </a:solidFill>
            <a:cs typeface="0 Lotus Bold" pitchFamily="2" charset="-78"/>
          </a:endParaRPr>
        </a:p>
      </dgm:t>
    </dgm:pt>
    <dgm:pt modelId="{ECBFFAF7-EA70-41E3-85A3-8412C7D99D4D}" type="parTrans" cxnId="{D5B6C8C0-AFF6-44C4-BEC2-0F4059194DB5}">
      <dgm:prSet/>
      <dgm:spPr/>
      <dgm:t>
        <a:bodyPr/>
        <a:lstStyle/>
        <a:p>
          <a:pPr rtl="1"/>
          <a:endParaRPr lang="fa-IR"/>
        </a:p>
      </dgm:t>
    </dgm:pt>
    <dgm:pt modelId="{2EC7873F-6ED4-4ABD-B1A6-D14260382D6F}" type="sibTrans" cxnId="{D5B6C8C0-AFF6-44C4-BEC2-0F4059194DB5}">
      <dgm:prSet/>
      <dgm:spPr/>
      <dgm:t>
        <a:bodyPr/>
        <a:lstStyle/>
        <a:p>
          <a:pPr rtl="1"/>
          <a:endParaRPr lang="fa-IR"/>
        </a:p>
      </dgm:t>
    </dgm:pt>
    <dgm:pt modelId="{5084A53F-6FE7-4370-BBAA-530985A3445E}">
      <dgm:prSet custT="1"/>
      <dgm:spPr>
        <a:solidFill>
          <a:srgbClr val="4A7B0F"/>
        </a:solidFill>
      </dgm:spPr>
      <dgm:t>
        <a:bodyPr/>
        <a:lstStyle/>
        <a:p>
          <a:pPr algn="r" rtl="1"/>
          <a:r>
            <a:rPr lang="fa-IR" sz="2400" b="1" dirty="0" smtClean="0">
              <a:solidFill>
                <a:schemeClr val="accent4">
                  <a:lumMod val="75000"/>
                </a:schemeClr>
              </a:solidFill>
              <a:cs typeface="0 Lotus Bold" pitchFamily="2" charset="-78"/>
            </a:rPr>
            <a:t>     استقلال اقتصادی زنان – آزادی روابط جنسی – </a:t>
          </a:r>
        </a:p>
        <a:p>
          <a:pPr algn="r" rtl="1"/>
          <a:r>
            <a:rPr lang="fa-IR" sz="2400" b="1" dirty="0" smtClean="0">
              <a:solidFill>
                <a:schemeClr val="accent4">
                  <a:lumMod val="75000"/>
                </a:schemeClr>
              </a:solidFill>
              <a:cs typeface="0 Lotus Bold" pitchFamily="2" charset="-78"/>
            </a:rPr>
            <a:t>      قبح زدایی از طلاق (جشن طلاق)</a:t>
          </a:r>
          <a:endParaRPr lang="fa-IR" sz="2000" b="1" dirty="0">
            <a:solidFill>
              <a:schemeClr val="accent4">
                <a:lumMod val="75000"/>
              </a:schemeClr>
            </a:solidFill>
            <a:cs typeface="0 Lotus Bold" pitchFamily="2" charset="-78"/>
          </a:endParaRPr>
        </a:p>
      </dgm:t>
    </dgm:pt>
    <dgm:pt modelId="{8995866F-56B8-4921-A43E-7AF9D48F9948}" type="sibTrans" cxnId="{57F284F4-5DE8-44C8-A019-87D6288FD1EB}">
      <dgm:prSet/>
      <dgm:spPr/>
      <dgm:t>
        <a:bodyPr/>
        <a:lstStyle/>
        <a:p>
          <a:pPr rtl="1"/>
          <a:endParaRPr lang="fa-IR"/>
        </a:p>
      </dgm:t>
    </dgm:pt>
    <dgm:pt modelId="{FA6E6CC0-3B40-4CAC-BD5D-037FBFB054FE}" type="parTrans" cxnId="{57F284F4-5DE8-44C8-A019-87D6288FD1EB}">
      <dgm:prSet/>
      <dgm:spPr/>
      <dgm:t>
        <a:bodyPr/>
        <a:lstStyle/>
        <a:p>
          <a:pPr rtl="1"/>
          <a:endParaRPr lang="fa-IR"/>
        </a:p>
      </dgm:t>
    </dgm:pt>
    <dgm:pt modelId="{EC042082-C89D-4A60-B0CA-5224C3E43047}" type="pres">
      <dgm:prSet presAssocID="{4E167719-659A-44B9-8FCC-DEE0F4E20566}" presName="Name0" presStyleCnt="0">
        <dgm:presLayoutVars>
          <dgm:chMax val="7"/>
          <dgm:dir/>
          <dgm:animLvl val="lvl"/>
          <dgm:resizeHandles val="exact"/>
        </dgm:presLayoutVars>
      </dgm:prSet>
      <dgm:spPr/>
      <dgm:t>
        <a:bodyPr/>
        <a:lstStyle/>
        <a:p>
          <a:pPr rtl="1"/>
          <a:endParaRPr lang="fa-IR"/>
        </a:p>
      </dgm:t>
    </dgm:pt>
    <dgm:pt modelId="{EEE71F8A-EB4B-4F7A-8891-02DD4A958824}" type="pres">
      <dgm:prSet presAssocID="{A6BB19B0-4A7D-4D3B-81E7-E0AF51732A4C}" presName="circle1" presStyleLbl="node1" presStyleIdx="0" presStyleCnt="5"/>
      <dgm:spPr/>
    </dgm:pt>
    <dgm:pt modelId="{2F8640BB-CF55-456F-B7F3-D6E154DE88CA}" type="pres">
      <dgm:prSet presAssocID="{A6BB19B0-4A7D-4D3B-81E7-E0AF51732A4C}" presName="space" presStyleCnt="0"/>
      <dgm:spPr/>
    </dgm:pt>
    <dgm:pt modelId="{D0B3E186-EEA3-4663-A32F-B21D7A7687BB}" type="pres">
      <dgm:prSet presAssocID="{A6BB19B0-4A7D-4D3B-81E7-E0AF51732A4C}" presName="rect1" presStyleLbl="alignAcc1" presStyleIdx="0" presStyleCnt="5" custScaleX="104037" custScaleY="100000" custLinFactNeighborX="261" custLinFactNeighborY="2223"/>
      <dgm:spPr/>
      <dgm:t>
        <a:bodyPr/>
        <a:lstStyle/>
        <a:p>
          <a:pPr rtl="1"/>
          <a:endParaRPr lang="fa-IR"/>
        </a:p>
      </dgm:t>
    </dgm:pt>
    <dgm:pt modelId="{862C2101-0BDD-413F-9D09-BF63B6717CD5}" type="pres">
      <dgm:prSet presAssocID="{C8B1A498-BCA4-47F1-8ACB-34A9E2311667}" presName="vertSpace2" presStyleLbl="node1" presStyleIdx="0" presStyleCnt="5"/>
      <dgm:spPr/>
    </dgm:pt>
    <dgm:pt modelId="{E02B339B-C72F-4ABD-9E46-4C19B9B8BCAE}" type="pres">
      <dgm:prSet presAssocID="{C8B1A498-BCA4-47F1-8ACB-34A9E2311667}" presName="circle2" presStyleLbl="node1" presStyleIdx="1" presStyleCnt="5"/>
      <dgm:spPr/>
    </dgm:pt>
    <dgm:pt modelId="{517C0811-42A0-4BBC-9F76-E5CFF9DA4424}" type="pres">
      <dgm:prSet presAssocID="{C8B1A498-BCA4-47F1-8ACB-34A9E2311667}" presName="rect2" presStyleLbl="alignAcc1" presStyleIdx="1" presStyleCnt="5" custScaleX="103581" custScaleY="68736" custLinFactNeighborX="261" custLinFactNeighborY="-14511"/>
      <dgm:spPr/>
      <dgm:t>
        <a:bodyPr/>
        <a:lstStyle/>
        <a:p>
          <a:pPr rtl="1"/>
          <a:endParaRPr lang="fa-IR"/>
        </a:p>
      </dgm:t>
    </dgm:pt>
    <dgm:pt modelId="{FA429730-0332-481C-8E63-08601FBFC0D4}" type="pres">
      <dgm:prSet presAssocID="{9387D283-21FC-417A-800B-B91B7E995B64}" presName="vertSpace3" presStyleLbl="node1" presStyleIdx="1" presStyleCnt="5"/>
      <dgm:spPr/>
    </dgm:pt>
    <dgm:pt modelId="{38661291-9D4B-4C01-AE40-20E069AB6167}" type="pres">
      <dgm:prSet presAssocID="{9387D283-21FC-417A-800B-B91B7E995B64}" presName="circle3" presStyleLbl="node1" presStyleIdx="2" presStyleCnt="5"/>
      <dgm:spPr/>
    </dgm:pt>
    <dgm:pt modelId="{D22DD334-C89A-4342-B46C-D0D339926180}" type="pres">
      <dgm:prSet presAssocID="{9387D283-21FC-417A-800B-B91B7E995B64}" presName="rect3" presStyleLbl="alignAcc1" presStyleIdx="2" presStyleCnt="5" custScaleX="100956" custScaleY="65372" custLinFactNeighborX="261" custLinFactNeighborY="-19765"/>
      <dgm:spPr/>
      <dgm:t>
        <a:bodyPr/>
        <a:lstStyle/>
        <a:p>
          <a:pPr rtl="1"/>
          <a:endParaRPr lang="fa-IR"/>
        </a:p>
      </dgm:t>
    </dgm:pt>
    <dgm:pt modelId="{9D00F3B8-1C6E-421B-818E-F80BAD3CFC15}" type="pres">
      <dgm:prSet presAssocID="{7F343325-EDF2-473D-B1F4-EB187B50FFA9}" presName="vertSpace4" presStyleLbl="node1" presStyleIdx="2" presStyleCnt="5"/>
      <dgm:spPr/>
    </dgm:pt>
    <dgm:pt modelId="{822BE89F-AD1E-418E-A7ED-5BA7402826B3}" type="pres">
      <dgm:prSet presAssocID="{7F343325-EDF2-473D-B1F4-EB187B50FFA9}" presName="circle4" presStyleLbl="node1" presStyleIdx="3" presStyleCnt="5"/>
      <dgm:spPr/>
    </dgm:pt>
    <dgm:pt modelId="{D8D76130-BA01-4D91-AF46-B89A194B0076}" type="pres">
      <dgm:prSet presAssocID="{7F343325-EDF2-473D-B1F4-EB187B50FFA9}" presName="rect4" presStyleLbl="alignAcc1" presStyleIdx="3" presStyleCnt="5" custScaleX="100956" custScaleY="79191" custLinFactNeighborX="261" custLinFactNeighborY="-30984"/>
      <dgm:spPr/>
      <dgm:t>
        <a:bodyPr/>
        <a:lstStyle/>
        <a:p>
          <a:pPr rtl="1"/>
          <a:endParaRPr lang="fa-IR"/>
        </a:p>
      </dgm:t>
    </dgm:pt>
    <dgm:pt modelId="{D552216B-2BCE-45E2-B5DA-84E13B275CEF}" type="pres">
      <dgm:prSet presAssocID="{5084A53F-6FE7-4370-BBAA-530985A3445E}" presName="vertSpace5" presStyleLbl="node1" presStyleIdx="3" presStyleCnt="5"/>
      <dgm:spPr/>
    </dgm:pt>
    <dgm:pt modelId="{A1ED7A51-03CD-4061-8DD4-3FDAE548B4A6}" type="pres">
      <dgm:prSet presAssocID="{5084A53F-6FE7-4370-BBAA-530985A3445E}" presName="circle5" presStyleLbl="node1" presStyleIdx="4" presStyleCnt="5"/>
      <dgm:spPr/>
    </dgm:pt>
    <dgm:pt modelId="{D983273A-03F1-4BF4-8748-42C8A2374034}" type="pres">
      <dgm:prSet presAssocID="{5084A53F-6FE7-4370-BBAA-530985A3445E}" presName="rect5" presStyleLbl="alignAcc1" presStyleIdx="4" presStyleCnt="5" custScaleX="100653" custScaleY="5263" custLinFactNeighborX="-221" custLinFactNeighborY="-58494"/>
      <dgm:spPr/>
      <dgm:t>
        <a:bodyPr/>
        <a:lstStyle/>
        <a:p>
          <a:pPr rtl="1"/>
          <a:endParaRPr lang="fa-IR"/>
        </a:p>
      </dgm:t>
    </dgm:pt>
    <dgm:pt modelId="{30862E92-8208-43B1-979A-B2A813F67D70}" type="pres">
      <dgm:prSet presAssocID="{A6BB19B0-4A7D-4D3B-81E7-E0AF51732A4C}" presName="rect1ParTxNoCh" presStyleLbl="alignAcc1" presStyleIdx="4" presStyleCnt="5">
        <dgm:presLayoutVars>
          <dgm:chMax val="1"/>
          <dgm:bulletEnabled val="1"/>
        </dgm:presLayoutVars>
      </dgm:prSet>
      <dgm:spPr/>
      <dgm:t>
        <a:bodyPr/>
        <a:lstStyle/>
        <a:p>
          <a:pPr rtl="1"/>
          <a:endParaRPr lang="fa-IR"/>
        </a:p>
      </dgm:t>
    </dgm:pt>
    <dgm:pt modelId="{B1164083-A050-43A7-BD88-B9BA2D66F397}" type="pres">
      <dgm:prSet presAssocID="{C8B1A498-BCA4-47F1-8ACB-34A9E2311667}" presName="rect2ParTxNoCh" presStyleLbl="alignAcc1" presStyleIdx="4" presStyleCnt="5">
        <dgm:presLayoutVars>
          <dgm:chMax val="1"/>
          <dgm:bulletEnabled val="1"/>
        </dgm:presLayoutVars>
      </dgm:prSet>
      <dgm:spPr/>
      <dgm:t>
        <a:bodyPr/>
        <a:lstStyle/>
        <a:p>
          <a:pPr rtl="1"/>
          <a:endParaRPr lang="fa-IR"/>
        </a:p>
      </dgm:t>
    </dgm:pt>
    <dgm:pt modelId="{939EB4C6-8D1C-4C0D-A221-EDB1A8FDF86B}" type="pres">
      <dgm:prSet presAssocID="{9387D283-21FC-417A-800B-B91B7E995B64}" presName="rect3ParTxNoCh" presStyleLbl="alignAcc1" presStyleIdx="4" presStyleCnt="5">
        <dgm:presLayoutVars>
          <dgm:chMax val="1"/>
          <dgm:bulletEnabled val="1"/>
        </dgm:presLayoutVars>
      </dgm:prSet>
      <dgm:spPr/>
      <dgm:t>
        <a:bodyPr/>
        <a:lstStyle/>
        <a:p>
          <a:pPr rtl="1"/>
          <a:endParaRPr lang="fa-IR"/>
        </a:p>
      </dgm:t>
    </dgm:pt>
    <dgm:pt modelId="{65A8D1F0-1640-4EE8-888C-2375339EAD03}" type="pres">
      <dgm:prSet presAssocID="{7F343325-EDF2-473D-B1F4-EB187B50FFA9}" presName="rect4ParTxNoCh" presStyleLbl="alignAcc1" presStyleIdx="4" presStyleCnt="5">
        <dgm:presLayoutVars>
          <dgm:chMax val="1"/>
          <dgm:bulletEnabled val="1"/>
        </dgm:presLayoutVars>
      </dgm:prSet>
      <dgm:spPr/>
      <dgm:t>
        <a:bodyPr/>
        <a:lstStyle/>
        <a:p>
          <a:pPr rtl="1"/>
          <a:endParaRPr lang="fa-IR"/>
        </a:p>
      </dgm:t>
    </dgm:pt>
    <dgm:pt modelId="{9DEAC803-F97C-41E8-A106-21039E6B4F06}" type="pres">
      <dgm:prSet presAssocID="{5084A53F-6FE7-4370-BBAA-530985A3445E}" presName="rect5ParTxNoCh" presStyleLbl="alignAcc1" presStyleIdx="4" presStyleCnt="5">
        <dgm:presLayoutVars>
          <dgm:chMax val="1"/>
          <dgm:bulletEnabled val="1"/>
        </dgm:presLayoutVars>
      </dgm:prSet>
      <dgm:spPr/>
      <dgm:t>
        <a:bodyPr/>
        <a:lstStyle/>
        <a:p>
          <a:pPr rtl="1"/>
          <a:endParaRPr lang="fa-IR"/>
        </a:p>
      </dgm:t>
    </dgm:pt>
  </dgm:ptLst>
  <dgm:cxnLst>
    <dgm:cxn modelId="{FD3CA3D3-D4DE-4BB9-9DBA-7D8DC24DE1D5}" type="presOf" srcId="{C8B1A498-BCA4-47F1-8ACB-34A9E2311667}" destId="{B1164083-A050-43A7-BD88-B9BA2D66F397}" srcOrd="1" destOrd="0" presId="urn:microsoft.com/office/officeart/2005/8/layout/target3"/>
    <dgm:cxn modelId="{D5B6C8C0-AFF6-44C4-BEC2-0F4059194DB5}" srcId="{4E167719-659A-44B9-8FCC-DEE0F4E20566}" destId="{7F343325-EDF2-473D-B1F4-EB187B50FFA9}" srcOrd="3" destOrd="0" parTransId="{ECBFFAF7-EA70-41E3-85A3-8412C7D99D4D}" sibTransId="{2EC7873F-6ED4-4ABD-B1A6-D14260382D6F}"/>
    <dgm:cxn modelId="{BCF453E0-692C-43D2-9837-30317BB30458}" srcId="{4E167719-659A-44B9-8FCC-DEE0F4E20566}" destId="{A6BB19B0-4A7D-4D3B-81E7-E0AF51732A4C}" srcOrd="0" destOrd="0" parTransId="{E6A0B932-A7BB-4907-A7A4-BF72910D3C55}" sibTransId="{7E78AA3E-AF9B-4D9E-9DC8-BA921E922B38}"/>
    <dgm:cxn modelId="{64C5A481-5681-4A22-9D7E-E15128BC3160}" type="presOf" srcId="{5084A53F-6FE7-4370-BBAA-530985A3445E}" destId="{D983273A-03F1-4BF4-8748-42C8A2374034}" srcOrd="0" destOrd="0" presId="urn:microsoft.com/office/officeart/2005/8/layout/target3"/>
    <dgm:cxn modelId="{5C3DC0A3-9567-448D-AEBD-0E9435E8C33F}" type="presOf" srcId="{7F343325-EDF2-473D-B1F4-EB187B50FFA9}" destId="{65A8D1F0-1640-4EE8-888C-2375339EAD03}" srcOrd="1" destOrd="0" presId="urn:microsoft.com/office/officeart/2005/8/layout/target3"/>
    <dgm:cxn modelId="{F9FB45E6-FBB7-49DF-AB0E-307A8EE15C2C}" type="presOf" srcId="{9387D283-21FC-417A-800B-B91B7E995B64}" destId="{D22DD334-C89A-4342-B46C-D0D339926180}" srcOrd="0" destOrd="0" presId="urn:microsoft.com/office/officeart/2005/8/layout/target3"/>
    <dgm:cxn modelId="{BD2DFEE5-EEC0-4185-B6B4-27C1446E724A}" type="presOf" srcId="{9387D283-21FC-417A-800B-B91B7E995B64}" destId="{939EB4C6-8D1C-4C0D-A221-EDB1A8FDF86B}" srcOrd="1" destOrd="0" presId="urn:microsoft.com/office/officeart/2005/8/layout/target3"/>
    <dgm:cxn modelId="{57F284F4-5DE8-44C8-A019-87D6288FD1EB}" srcId="{4E167719-659A-44B9-8FCC-DEE0F4E20566}" destId="{5084A53F-6FE7-4370-BBAA-530985A3445E}" srcOrd="4" destOrd="0" parTransId="{FA6E6CC0-3B40-4CAC-BD5D-037FBFB054FE}" sibTransId="{8995866F-56B8-4921-A43E-7AF9D48F9948}"/>
    <dgm:cxn modelId="{3945BABD-D557-4CD1-B45D-82AE11897D0C}" type="presOf" srcId="{A6BB19B0-4A7D-4D3B-81E7-E0AF51732A4C}" destId="{30862E92-8208-43B1-979A-B2A813F67D70}" srcOrd="1" destOrd="0" presId="urn:microsoft.com/office/officeart/2005/8/layout/target3"/>
    <dgm:cxn modelId="{37334C69-08D4-4A01-9056-BB4FECBA94AE}" type="presOf" srcId="{5084A53F-6FE7-4370-BBAA-530985A3445E}" destId="{9DEAC803-F97C-41E8-A106-21039E6B4F06}" srcOrd="1" destOrd="0" presId="urn:microsoft.com/office/officeart/2005/8/layout/target3"/>
    <dgm:cxn modelId="{8AA1B75B-391D-463F-A7D5-F9EA2437F692}" type="presOf" srcId="{7F343325-EDF2-473D-B1F4-EB187B50FFA9}" destId="{D8D76130-BA01-4D91-AF46-B89A194B0076}" srcOrd="0" destOrd="0" presId="urn:microsoft.com/office/officeart/2005/8/layout/target3"/>
    <dgm:cxn modelId="{262C0561-E684-4E2C-AFB1-E9CCAB7224C4}" srcId="{4E167719-659A-44B9-8FCC-DEE0F4E20566}" destId="{9387D283-21FC-417A-800B-B91B7E995B64}" srcOrd="2" destOrd="0" parTransId="{1DF9B0D3-18C9-4500-8749-A32A4E244AB7}" sibTransId="{E1808AA6-EBD2-47B2-B2B2-2FFC6EB70136}"/>
    <dgm:cxn modelId="{33C10A98-96EE-47E5-A5A8-AAF003C4417F}" type="presOf" srcId="{C8B1A498-BCA4-47F1-8ACB-34A9E2311667}" destId="{517C0811-42A0-4BBC-9F76-E5CFF9DA4424}" srcOrd="0" destOrd="0" presId="urn:microsoft.com/office/officeart/2005/8/layout/target3"/>
    <dgm:cxn modelId="{FA25847C-BFBB-42DA-8A74-F6529AD3CA52}" type="presOf" srcId="{4E167719-659A-44B9-8FCC-DEE0F4E20566}" destId="{EC042082-C89D-4A60-B0CA-5224C3E43047}" srcOrd="0" destOrd="0" presId="urn:microsoft.com/office/officeart/2005/8/layout/target3"/>
    <dgm:cxn modelId="{9447FD34-482A-4FAD-847C-7291F7F0CB0D}" srcId="{4E167719-659A-44B9-8FCC-DEE0F4E20566}" destId="{C8B1A498-BCA4-47F1-8ACB-34A9E2311667}" srcOrd="1" destOrd="0" parTransId="{D0C54681-DC43-4BA0-A8D7-D420EC1DCFD2}" sibTransId="{E6C6F6C5-1AD8-47D3-86A5-06C9F6EBE9CC}"/>
    <dgm:cxn modelId="{4F865643-D227-484D-90CC-DA0E50D28416}" type="presOf" srcId="{A6BB19B0-4A7D-4D3B-81E7-E0AF51732A4C}" destId="{D0B3E186-EEA3-4663-A32F-B21D7A7687BB}" srcOrd="0" destOrd="0" presId="urn:microsoft.com/office/officeart/2005/8/layout/target3"/>
    <dgm:cxn modelId="{ABE60C12-A6ED-4694-B623-166B124851B5}" type="presParOf" srcId="{EC042082-C89D-4A60-B0CA-5224C3E43047}" destId="{EEE71F8A-EB4B-4F7A-8891-02DD4A958824}" srcOrd="0" destOrd="0" presId="urn:microsoft.com/office/officeart/2005/8/layout/target3"/>
    <dgm:cxn modelId="{6D369F80-42DA-402C-B0CD-EB73E2A5A214}" type="presParOf" srcId="{EC042082-C89D-4A60-B0CA-5224C3E43047}" destId="{2F8640BB-CF55-456F-B7F3-D6E154DE88CA}" srcOrd="1" destOrd="0" presId="urn:microsoft.com/office/officeart/2005/8/layout/target3"/>
    <dgm:cxn modelId="{D8070FEF-3FA2-4B81-AC5E-4432C9F329FB}" type="presParOf" srcId="{EC042082-C89D-4A60-B0CA-5224C3E43047}" destId="{D0B3E186-EEA3-4663-A32F-B21D7A7687BB}" srcOrd="2" destOrd="0" presId="urn:microsoft.com/office/officeart/2005/8/layout/target3"/>
    <dgm:cxn modelId="{8BA5B81E-B8DB-434E-A1E4-EEE6A960F6EC}" type="presParOf" srcId="{EC042082-C89D-4A60-B0CA-5224C3E43047}" destId="{862C2101-0BDD-413F-9D09-BF63B6717CD5}" srcOrd="3" destOrd="0" presId="urn:microsoft.com/office/officeart/2005/8/layout/target3"/>
    <dgm:cxn modelId="{82BB9D4B-7510-4D60-AF15-D1CD2EC3459A}" type="presParOf" srcId="{EC042082-C89D-4A60-B0CA-5224C3E43047}" destId="{E02B339B-C72F-4ABD-9E46-4C19B9B8BCAE}" srcOrd="4" destOrd="0" presId="urn:microsoft.com/office/officeart/2005/8/layout/target3"/>
    <dgm:cxn modelId="{748060C3-6F3C-4F32-B322-101D930788F8}" type="presParOf" srcId="{EC042082-C89D-4A60-B0CA-5224C3E43047}" destId="{517C0811-42A0-4BBC-9F76-E5CFF9DA4424}" srcOrd="5" destOrd="0" presId="urn:microsoft.com/office/officeart/2005/8/layout/target3"/>
    <dgm:cxn modelId="{8A3016C2-E42C-4E39-A12C-11FF4D8B9CB2}" type="presParOf" srcId="{EC042082-C89D-4A60-B0CA-5224C3E43047}" destId="{FA429730-0332-481C-8E63-08601FBFC0D4}" srcOrd="6" destOrd="0" presId="urn:microsoft.com/office/officeart/2005/8/layout/target3"/>
    <dgm:cxn modelId="{58CC5B60-6CBC-4C08-83A9-B637FE4DF51E}" type="presParOf" srcId="{EC042082-C89D-4A60-B0CA-5224C3E43047}" destId="{38661291-9D4B-4C01-AE40-20E069AB6167}" srcOrd="7" destOrd="0" presId="urn:microsoft.com/office/officeart/2005/8/layout/target3"/>
    <dgm:cxn modelId="{82143B08-0D04-4D68-8376-112E173110B7}" type="presParOf" srcId="{EC042082-C89D-4A60-B0CA-5224C3E43047}" destId="{D22DD334-C89A-4342-B46C-D0D339926180}" srcOrd="8" destOrd="0" presId="urn:microsoft.com/office/officeart/2005/8/layout/target3"/>
    <dgm:cxn modelId="{8CE996AF-66AC-4F59-B586-BB989526849F}" type="presParOf" srcId="{EC042082-C89D-4A60-B0CA-5224C3E43047}" destId="{9D00F3B8-1C6E-421B-818E-F80BAD3CFC15}" srcOrd="9" destOrd="0" presId="urn:microsoft.com/office/officeart/2005/8/layout/target3"/>
    <dgm:cxn modelId="{C50AAC3A-C102-41B8-97AA-F0E0A2AA6043}" type="presParOf" srcId="{EC042082-C89D-4A60-B0CA-5224C3E43047}" destId="{822BE89F-AD1E-418E-A7ED-5BA7402826B3}" srcOrd="10" destOrd="0" presId="urn:microsoft.com/office/officeart/2005/8/layout/target3"/>
    <dgm:cxn modelId="{5E813124-7DC9-4932-8367-4BCE76FF3B89}" type="presParOf" srcId="{EC042082-C89D-4A60-B0CA-5224C3E43047}" destId="{D8D76130-BA01-4D91-AF46-B89A194B0076}" srcOrd="11" destOrd="0" presId="urn:microsoft.com/office/officeart/2005/8/layout/target3"/>
    <dgm:cxn modelId="{A8063032-583F-41FC-B21F-AB4F352A1600}" type="presParOf" srcId="{EC042082-C89D-4A60-B0CA-5224C3E43047}" destId="{D552216B-2BCE-45E2-B5DA-84E13B275CEF}" srcOrd="12" destOrd="0" presId="urn:microsoft.com/office/officeart/2005/8/layout/target3"/>
    <dgm:cxn modelId="{640AA20B-1B7D-489D-A2C4-7BB450FF13B9}" type="presParOf" srcId="{EC042082-C89D-4A60-B0CA-5224C3E43047}" destId="{A1ED7A51-03CD-4061-8DD4-3FDAE548B4A6}" srcOrd="13" destOrd="0" presId="urn:microsoft.com/office/officeart/2005/8/layout/target3"/>
    <dgm:cxn modelId="{98FDA3A4-435D-43A3-AAD1-D5D1F5EC1C47}" type="presParOf" srcId="{EC042082-C89D-4A60-B0CA-5224C3E43047}" destId="{D983273A-03F1-4BF4-8748-42C8A2374034}" srcOrd="14" destOrd="0" presId="urn:microsoft.com/office/officeart/2005/8/layout/target3"/>
    <dgm:cxn modelId="{9D2CC79E-7004-474D-926A-3B0164B9AE26}" type="presParOf" srcId="{EC042082-C89D-4A60-B0CA-5224C3E43047}" destId="{30862E92-8208-43B1-979A-B2A813F67D70}" srcOrd="15" destOrd="0" presId="urn:microsoft.com/office/officeart/2005/8/layout/target3"/>
    <dgm:cxn modelId="{23CAABBB-DD15-4D21-A91D-825E32B2DD08}" type="presParOf" srcId="{EC042082-C89D-4A60-B0CA-5224C3E43047}" destId="{B1164083-A050-43A7-BD88-B9BA2D66F397}" srcOrd="16" destOrd="0" presId="urn:microsoft.com/office/officeart/2005/8/layout/target3"/>
    <dgm:cxn modelId="{004D2BBC-A4EF-4B01-82D8-3F6EB2016DB6}" type="presParOf" srcId="{EC042082-C89D-4A60-B0CA-5224C3E43047}" destId="{939EB4C6-8D1C-4C0D-A221-EDB1A8FDF86B}" srcOrd="17" destOrd="0" presId="urn:microsoft.com/office/officeart/2005/8/layout/target3"/>
    <dgm:cxn modelId="{C487AFF4-0254-4F48-B1A6-A4FFF66528BE}" type="presParOf" srcId="{EC042082-C89D-4A60-B0CA-5224C3E43047}" destId="{65A8D1F0-1640-4EE8-888C-2375339EAD03}" srcOrd="18" destOrd="0" presId="urn:microsoft.com/office/officeart/2005/8/layout/target3"/>
    <dgm:cxn modelId="{E90E414B-78DD-4F66-B2C8-C6B6B53C1207}" type="presParOf" srcId="{EC042082-C89D-4A60-B0CA-5224C3E43047}" destId="{9DEAC803-F97C-41E8-A106-21039E6B4F06}"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8C0984-B789-4697-8AC8-9E1988A6B46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B9097CC3-F728-4683-96E2-BBE6B73AA57B}">
      <dgm:prSet phldrT="[Text]" custT="1"/>
      <dgm:spPr/>
      <dgm:t>
        <a:bodyPr/>
        <a:lstStyle/>
        <a:p>
          <a:pPr algn="ctr" rtl="1"/>
          <a:r>
            <a:rPr lang="fa-IR" sz="2400" b="1" dirty="0" smtClean="0">
              <a:solidFill>
                <a:schemeClr val="tx1"/>
              </a:solidFill>
              <a:cs typeface="0 Koodak Bold" pitchFamily="2" charset="-78"/>
            </a:rPr>
            <a:t>پیامدهای طلاق </a:t>
          </a:r>
          <a:endParaRPr lang="fa-IR" sz="2400" b="1" dirty="0">
            <a:solidFill>
              <a:schemeClr val="tx1"/>
            </a:solidFill>
            <a:cs typeface="0 Koodak Bold" pitchFamily="2" charset="-78"/>
          </a:endParaRPr>
        </a:p>
      </dgm:t>
    </dgm:pt>
    <dgm:pt modelId="{AC3B4F39-8AD4-4568-B480-0CD91A52FF29}" type="parTrans" cxnId="{5B1CD575-C0C6-4B28-95E4-6F1B83529EC3}">
      <dgm:prSet/>
      <dgm:spPr/>
      <dgm:t>
        <a:bodyPr/>
        <a:lstStyle/>
        <a:p>
          <a:pPr rtl="1"/>
          <a:endParaRPr lang="fa-IR"/>
        </a:p>
      </dgm:t>
    </dgm:pt>
    <dgm:pt modelId="{2E369662-4C58-46F6-9B25-BB8055740F58}" type="sibTrans" cxnId="{5B1CD575-C0C6-4B28-95E4-6F1B83529EC3}">
      <dgm:prSet/>
      <dgm:spPr/>
      <dgm:t>
        <a:bodyPr/>
        <a:lstStyle/>
        <a:p>
          <a:pPr rtl="1"/>
          <a:endParaRPr lang="fa-IR"/>
        </a:p>
      </dgm:t>
    </dgm:pt>
    <dgm:pt modelId="{0B3C27F5-4A69-4D96-A84A-81058FE9542D}">
      <dgm:prSet phldrT="[Text]" custT="1"/>
      <dgm:spPr/>
      <dgm:t>
        <a:bodyPr/>
        <a:lstStyle/>
        <a:p>
          <a:pPr rtl="1"/>
          <a:r>
            <a:rPr lang="fa-IR" sz="2000" b="1" dirty="0" smtClean="0">
              <a:solidFill>
                <a:schemeClr val="bg1"/>
              </a:solidFill>
              <a:cs typeface="0 Koodak Bold" pitchFamily="2" charset="-78"/>
            </a:rPr>
            <a:t>پیامدهای فردی </a:t>
          </a:r>
          <a:endParaRPr lang="fa-IR" sz="2000" b="1" dirty="0">
            <a:solidFill>
              <a:schemeClr val="bg1"/>
            </a:solidFill>
            <a:cs typeface="0 Koodak Bold" pitchFamily="2" charset="-78"/>
          </a:endParaRPr>
        </a:p>
      </dgm:t>
    </dgm:pt>
    <dgm:pt modelId="{BE6A2AE1-54A9-410C-BA9B-77827E044188}" type="parTrans" cxnId="{A97BDE00-208D-413B-9327-522A4DCB4928}">
      <dgm:prSet/>
      <dgm:spPr/>
      <dgm:t>
        <a:bodyPr/>
        <a:lstStyle/>
        <a:p>
          <a:pPr rtl="1"/>
          <a:endParaRPr lang="fa-IR"/>
        </a:p>
      </dgm:t>
    </dgm:pt>
    <dgm:pt modelId="{E92DC623-2C0B-4186-A765-3E9FE2F17ED8}" type="sibTrans" cxnId="{A97BDE00-208D-413B-9327-522A4DCB4928}">
      <dgm:prSet/>
      <dgm:spPr/>
      <dgm:t>
        <a:bodyPr/>
        <a:lstStyle/>
        <a:p>
          <a:pPr rtl="1"/>
          <a:endParaRPr lang="fa-IR"/>
        </a:p>
      </dgm:t>
    </dgm:pt>
    <dgm:pt modelId="{702C5421-7388-47E5-944D-7DA2D010ECAB}">
      <dgm:prSet phldrT="[Text]" custT="1"/>
      <dgm:spPr/>
      <dgm:t>
        <a:bodyPr/>
        <a:lstStyle/>
        <a:p>
          <a:pPr rtl="1"/>
          <a:r>
            <a:rPr lang="fa-IR" sz="1600" b="1" dirty="0" smtClean="0">
              <a:solidFill>
                <a:schemeClr val="bg1"/>
              </a:solidFill>
              <a:cs typeface="0 Koodak Bold" pitchFamily="2" charset="-78"/>
            </a:rPr>
            <a:t>فشار روانی اقتصادی بر زنان - فشار روانی جنسی بر مردان </a:t>
          </a:r>
          <a:endParaRPr lang="fa-IR" sz="1600" b="1" dirty="0">
            <a:solidFill>
              <a:schemeClr val="bg1"/>
            </a:solidFill>
            <a:cs typeface="0 Koodak Bold" pitchFamily="2" charset="-78"/>
          </a:endParaRPr>
        </a:p>
      </dgm:t>
    </dgm:pt>
    <dgm:pt modelId="{96DAB6C1-AC82-4B29-B27D-792D9AD7623D}" type="parTrans" cxnId="{1FFE7D2B-E0A1-4820-9552-5AD07B51ECEC}">
      <dgm:prSet/>
      <dgm:spPr/>
      <dgm:t>
        <a:bodyPr/>
        <a:lstStyle/>
        <a:p>
          <a:pPr rtl="1"/>
          <a:endParaRPr lang="fa-IR"/>
        </a:p>
      </dgm:t>
    </dgm:pt>
    <dgm:pt modelId="{B6E2F509-629A-4CA5-97DB-5AC78E9D586A}" type="sibTrans" cxnId="{1FFE7D2B-E0A1-4820-9552-5AD07B51ECEC}">
      <dgm:prSet/>
      <dgm:spPr/>
      <dgm:t>
        <a:bodyPr/>
        <a:lstStyle/>
        <a:p>
          <a:pPr rtl="1"/>
          <a:endParaRPr lang="fa-IR"/>
        </a:p>
      </dgm:t>
    </dgm:pt>
    <dgm:pt modelId="{A710C7B5-CA30-4F45-89B9-F3E731D1D6E7}">
      <dgm:prSet phldrT="[Text]" custT="1"/>
      <dgm:spPr/>
      <dgm:t>
        <a:bodyPr/>
        <a:lstStyle/>
        <a:p>
          <a:pPr rtl="1"/>
          <a:r>
            <a:rPr lang="fa-IR" sz="1600" b="1" dirty="0" smtClean="0">
              <a:solidFill>
                <a:schemeClr val="bg1"/>
              </a:solidFill>
              <a:cs typeface="0 Koodak Bold" pitchFamily="2" charset="-78"/>
            </a:rPr>
            <a:t>کاهش شدید اعتماد به نفس  – کاهش انگیزه و علاقه به کار- احساس خشم و فریب خوردگی – احساس عذاب وجدان </a:t>
          </a:r>
          <a:endParaRPr lang="fa-IR" sz="1600" b="1" dirty="0">
            <a:solidFill>
              <a:schemeClr val="bg1"/>
            </a:solidFill>
            <a:cs typeface="0 Koodak Bold" pitchFamily="2" charset="-78"/>
          </a:endParaRPr>
        </a:p>
      </dgm:t>
    </dgm:pt>
    <dgm:pt modelId="{3F66A36C-F919-4286-9434-0FDA2DFCE407}" type="parTrans" cxnId="{2A8E8B01-ED1C-48AC-81B7-ABE8E3476555}">
      <dgm:prSet/>
      <dgm:spPr/>
      <dgm:t>
        <a:bodyPr/>
        <a:lstStyle/>
        <a:p>
          <a:pPr rtl="1"/>
          <a:endParaRPr lang="fa-IR"/>
        </a:p>
      </dgm:t>
    </dgm:pt>
    <dgm:pt modelId="{EDE66AED-5457-4E0E-825C-B6309266631E}" type="sibTrans" cxnId="{2A8E8B01-ED1C-48AC-81B7-ABE8E3476555}">
      <dgm:prSet/>
      <dgm:spPr/>
      <dgm:t>
        <a:bodyPr/>
        <a:lstStyle/>
        <a:p>
          <a:pPr rtl="1"/>
          <a:endParaRPr lang="fa-IR"/>
        </a:p>
      </dgm:t>
    </dgm:pt>
    <dgm:pt modelId="{9202118D-D63B-4831-B8B1-51FE855D07DA}">
      <dgm:prSet phldrT="[Text]" custT="1"/>
      <dgm:spPr/>
      <dgm:t>
        <a:bodyPr/>
        <a:lstStyle/>
        <a:p>
          <a:pPr rtl="1"/>
          <a:r>
            <a:rPr lang="fa-IR" sz="2000" b="1" dirty="0" smtClean="0">
              <a:solidFill>
                <a:schemeClr val="bg1"/>
              </a:solidFill>
              <a:cs typeface="0 Koodak Bold" pitchFamily="2" charset="-78"/>
            </a:rPr>
            <a:t> پیامدهای اجتماعی </a:t>
          </a:r>
          <a:endParaRPr lang="fa-IR" sz="2000" b="1" dirty="0">
            <a:solidFill>
              <a:schemeClr val="bg1"/>
            </a:solidFill>
            <a:cs typeface="0 Koodak Bold" pitchFamily="2" charset="-78"/>
          </a:endParaRPr>
        </a:p>
      </dgm:t>
    </dgm:pt>
    <dgm:pt modelId="{23092D74-08F5-4D4D-8CAE-9D1B2B9683DE}" type="parTrans" cxnId="{058810C9-1553-426B-ABBE-49D0A33ADF59}">
      <dgm:prSet/>
      <dgm:spPr/>
      <dgm:t>
        <a:bodyPr/>
        <a:lstStyle/>
        <a:p>
          <a:pPr rtl="1"/>
          <a:endParaRPr lang="fa-IR"/>
        </a:p>
      </dgm:t>
    </dgm:pt>
    <dgm:pt modelId="{C55942BD-2AF1-48CD-BDD8-474AFF19E668}" type="sibTrans" cxnId="{058810C9-1553-426B-ABBE-49D0A33ADF59}">
      <dgm:prSet/>
      <dgm:spPr/>
      <dgm:t>
        <a:bodyPr/>
        <a:lstStyle/>
        <a:p>
          <a:pPr rtl="1"/>
          <a:endParaRPr lang="fa-IR"/>
        </a:p>
      </dgm:t>
    </dgm:pt>
    <dgm:pt modelId="{BF2BBC67-25C1-40F7-A79D-811105FC6A1E}">
      <dgm:prSet phldrT="[Text]" custT="1"/>
      <dgm:spPr/>
      <dgm:t>
        <a:bodyPr/>
        <a:lstStyle/>
        <a:p>
          <a:pPr rtl="1"/>
          <a:r>
            <a:rPr lang="fa-IR" sz="1600" b="1" dirty="0" smtClean="0">
              <a:solidFill>
                <a:schemeClr val="bg1"/>
              </a:solidFill>
              <a:cs typeface="0 Koodak Bold" pitchFamily="2" charset="-78"/>
            </a:rPr>
            <a:t>ناهنجاری در رفتار جنسی-  کاهش اعتماد اجتماعی - کم بها شدن خانواده </a:t>
          </a:r>
          <a:endParaRPr lang="fa-IR" sz="1600" b="1" dirty="0">
            <a:solidFill>
              <a:schemeClr val="bg1"/>
            </a:solidFill>
            <a:cs typeface="0 Koodak Bold" pitchFamily="2" charset="-78"/>
          </a:endParaRPr>
        </a:p>
      </dgm:t>
    </dgm:pt>
    <dgm:pt modelId="{F3833755-9D71-407A-B491-16302A5D35A2}" type="parTrans" cxnId="{EB1B841C-164F-4412-9773-2C955DFA6C02}">
      <dgm:prSet/>
      <dgm:spPr/>
      <dgm:t>
        <a:bodyPr/>
        <a:lstStyle/>
        <a:p>
          <a:pPr rtl="1"/>
          <a:endParaRPr lang="fa-IR"/>
        </a:p>
      </dgm:t>
    </dgm:pt>
    <dgm:pt modelId="{09C73637-57AC-48D1-B6D8-A9E74F15EE9C}" type="sibTrans" cxnId="{EB1B841C-164F-4412-9773-2C955DFA6C02}">
      <dgm:prSet/>
      <dgm:spPr/>
      <dgm:t>
        <a:bodyPr/>
        <a:lstStyle/>
        <a:p>
          <a:pPr rtl="1"/>
          <a:endParaRPr lang="fa-IR"/>
        </a:p>
      </dgm:t>
    </dgm:pt>
    <dgm:pt modelId="{F3CC990D-2C16-4AC0-93FA-18E96BD3EC95}">
      <dgm:prSet custT="1"/>
      <dgm:spPr/>
      <dgm:t>
        <a:bodyPr/>
        <a:lstStyle/>
        <a:p>
          <a:pPr rtl="1"/>
          <a:r>
            <a:rPr lang="fa-IR" sz="1600" b="1" dirty="0" smtClean="0">
              <a:solidFill>
                <a:schemeClr val="bg1"/>
              </a:solidFill>
              <a:cs typeface="0 Koodak Bold" pitchFamily="2" charset="-78"/>
            </a:rPr>
            <a:t>افزایش گرایش به الکل </a:t>
          </a:r>
          <a:r>
            <a:rPr lang="en-US" sz="1600" b="1" dirty="0" smtClean="0">
              <a:solidFill>
                <a:schemeClr val="bg1"/>
              </a:solidFill>
              <a:cs typeface="0 Koodak Bold" pitchFamily="2" charset="-78"/>
            </a:rPr>
            <a:t>,</a:t>
          </a:r>
          <a:r>
            <a:rPr lang="fa-IR" sz="1600" b="1" dirty="0" smtClean="0">
              <a:solidFill>
                <a:schemeClr val="bg1"/>
              </a:solidFill>
              <a:cs typeface="0 Koodak Bold" pitchFamily="2" charset="-78"/>
            </a:rPr>
            <a:t> مواد مخدر – خودکشی - کاهش انسجام و یکپارچگی اجتماعی</a:t>
          </a:r>
          <a:endParaRPr lang="fa-IR" sz="1600" b="1" dirty="0">
            <a:solidFill>
              <a:schemeClr val="bg1"/>
            </a:solidFill>
            <a:cs typeface="0 Koodak Bold" pitchFamily="2" charset="-78"/>
          </a:endParaRPr>
        </a:p>
      </dgm:t>
    </dgm:pt>
    <dgm:pt modelId="{84557883-1640-4BBE-AF67-4E1A92F9F515}" type="parTrans" cxnId="{216D74FB-7C7C-4AC8-AE66-A707242B0CA0}">
      <dgm:prSet/>
      <dgm:spPr/>
      <dgm:t>
        <a:bodyPr/>
        <a:lstStyle/>
        <a:p>
          <a:pPr rtl="1"/>
          <a:endParaRPr lang="fa-IR"/>
        </a:p>
      </dgm:t>
    </dgm:pt>
    <dgm:pt modelId="{797E9BCA-6573-492F-91D9-EC6DF3221BD3}" type="sibTrans" cxnId="{216D74FB-7C7C-4AC8-AE66-A707242B0CA0}">
      <dgm:prSet/>
      <dgm:spPr/>
      <dgm:t>
        <a:bodyPr/>
        <a:lstStyle/>
        <a:p>
          <a:pPr rtl="1"/>
          <a:endParaRPr lang="fa-IR"/>
        </a:p>
      </dgm:t>
    </dgm:pt>
    <dgm:pt modelId="{C4CF95E9-2493-4BB0-816F-9D6CD5D38A7F}">
      <dgm:prSet phldrT="[Text]" custT="1"/>
      <dgm:spPr/>
      <dgm:t>
        <a:bodyPr/>
        <a:lstStyle/>
        <a:p>
          <a:pPr rtl="1"/>
          <a:r>
            <a:rPr lang="fa-IR" sz="2000" b="1" dirty="0" smtClean="0">
              <a:solidFill>
                <a:schemeClr val="bg1"/>
              </a:solidFill>
              <a:cs typeface="0 Koodak Bold" pitchFamily="2" charset="-78"/>
            </a:rPr>
            <a:t>پیامدهای خانوادگی</a:t>
          </a:r>
          <a:endParaRPr lang="fa-IR" sz="2000" b="1" dirty="0">
            <a:solidFill>
              <a:schemeClr val="bg1"/>
            </a:solidFill>
            <a:cs typeface="0 Koodak Bold" pitchFamily="2" charset="-78"/>
          </a:endParaRPr>
        </a:p>
      </dgm:t>
    </dgm:pt>
    <dgm:pt modelId="{53EDB490-6A6D-4F08-8CC6-B4AD3C230F6D}" type="parTrans" cxnId="{CD7D9D0A-E254-41C9-BDE0-E0385D7E8872}">
      <dgm:prSet/>
      <dgm:spPr/>
      <dgm:t>
        <a:bodyPr/>
        <a:lstStyle/>
        <a:p>
          <a:pPr rtl="1"/>
          <a:endParaRPr lang="fa-IR"/>
        </a:p>
      </dgm:t>
    </dgm:pt>
    <dgm:pt modelId="{C443E35F-7847-401B-A25C-4AF9A5BE1DBD}" type="sibTrans" cxnId="{CD7D9D0A-E254-41C9-BDE0-E0385D7E8872}">
      <dgm:prSet/>
      <dgm:spPr/>
      <dgm:t>
        <a:bodyPr/>
        <a:lstStyle/>
        <a:p>
          <a:pPr rtl="1"/>
          <a:endParaRPr lang="fa-IR"/>
        </a:p>
      </dgm:t>
    </dgm:pt>
    <dgm:pt modelId="{15BF6931-B429-4491-BC87-69D7F3D682BC}">
      <dgm:prSet phldrT="[Text]" custT="1"/>
      <dgm:spPr/>
      <dgm:t>
        <a:bodyPr/>
        <a:lstStyle/>
        <a:p>
          <a:pPr rtl="1"/>
          <a:r>
            <a:rPr lang="fa-IR" sz="1600" b="1" dirty="0" smtClean="0">
              <a:solidFill>
                <a:schemeClr val="bg1"/>
              </a:solidFill>
              <a:cs typeface="0 Koodak Bold" pitchFamily="2" charset="-78"/>
            </a:rPr>
            <a:t>بر زن یا شوهر( در بازگشت به منزل والدین – در ازدواج مجدد )</a:t>
          </a:r>
          <a:endParaRPr lang="fa-IR" sz="1600" b="1" dirty="0">
            <a:solidFill>
              <a:schemeClr val="bg1"/>
            </a:solidFill>
            <a:cs typeface="0 Koodak Bold" pitchFamily="2" charset="-78"/>
          </a:endParaRPr>
        </a:p>
      </dgm:t>
    </dgm:pt>
    <dgm:pt modelId="{9D490632-24AA-4958-8C1E-AB192EF013DF}" type="parTrans" cxnId="{C0B556A8-4A04-4ED4-A4FE-EB0B4580E7F1}">
      <dgm:prSet/>
      <dgm:spPr/>
      <dgm:t>
        <a:bodyPr/>
        <a:lstStyle/>
        <a:p>
          <a:pPr rtl="1"/>
          <a:endParaRPr lang="fa-IR"/>
        </a:p>
      </dgm:t>
    </dgm:pt>
    <dgm:pt modelId="{7885823A-E0C6-4CC6-B2BB-311C55A3F202}" type="sibTrans" cxnId="{C0B556A8-4A04-4ED4-A4FE-EB0B4580E7F1}">
      <dgm:prSet/>
      <dgm:spPr/>
      <dgm:t>
        <a:bodyPr/>
        <a:lstStyle/>
        <a:p>
          <a:pPr rtl="1"/>
          <a:endParaRPr lang="fa-IR"/>
        </a:p>
      </dgm:t>
    </dgm:pt>
    <dgm:pt modelId="{40C04214-CF34-471E-9607-5F0AA7BE23A5}" type="pres">
      <dgm:prSet presAssocID="{708C0984-B789-4697-8AC8-9E1988A6B462}" presName="diagram" presStyleCnt="0">
        <dgm:presLayoutVars>
          <dgm:chPref val="1"/>
          <dgm:dir val="rev"/>
          <dgm:animOne val="branch"/>
          <dgm:animLvl val="lvl"/>
          <dgm:resizeHandles val="exact"/>
        </dgm:presLayoutVars>
      </dgm:prSet>
      <dgm:spPr/>
      <dgm:t>
        <a:bodyPr/>
        <a:lstStyle/>
        <a:p>
          <a:pPr rtl="1"/>
          <a:endParaRPr lang="fa-IR"/>
        </a:p>
      </dgm:t>
    </dgm:pt>
    <dgm:pt modelId="{E1AABF08-E5E0-4CC6-A5CE-05F860BE3D55}" type="pres">
      <dgm:prSet presAssocID="{B9097CC3-F728-4683-96E2-BBE6B73AA57B}" presName="root1" presStyleCnt="0"/>
      <dgm:spPr/>
    </dgm:pt>
    <dgm:pt modelId="{AC7BEFF7-F358-4773-B9DF-44DC16D641ED}" type="pres">
      <dgm:prSet presAssocID="{B9097CC3-F728-4683-96E2-BBE6B73AA57B}" presName="LevelOneTextNode" presStyleLbl="node0" presStyleIdx="0" presStyleCnt="1" custLinFactNeighborX="5477" custLinFactNeighborY="-29005">
        <dgm:presLayoutVars>
          <dgm:chPref val="3"/>
        </dgm:presLayoutVars>
      </dgm:prSet>
      <dgm:spPr/>
      <dgm:t>
        <a:bodyPr/>
        <a:lstStyle/>
        <a:p>
          <a:pPr rtl="1"/>
          <a:endParaRPr lang="fa-IR"/>
        </a:p>
      </dgm:t>
    </dgm:pt>
    <dgm:pt modelId="{689BA1BB-106F-40B1-B962-9B147F5D4B02}" type="pres">
      <dgm:prSet presAssocID="{B9097CC3-F728-4683-96E2-BBE6B73AA57B}" presName="level2hierChild" presStyleCnt="0"/>
      <dgm:spPr/>
    </dgm:pt>
    <dgm:pt modelId="{FB7A4D7C-ED0F-4573-A605-AF9EA6EED14A}" type="pres">
      <dgm:prSet presAssocID="{53EDB490-6A6D-4F08-8CC6-B4AD3C230F6D}" presName="conn2-1" presStyleLbl="parChTrans1D2" presStyleIdx="0" presStyleCnt="3"/>
      <dgm:spPr/>
      <dgm:t>
        <a:bodyPr/>
        <a:lstStyle/>
        <a:p>
          <a:pPr rtl="1"/>
          <a:endParaRPr lang="fa-IR"/>
        </a:p>
      </dgm:t>
    </dgm:pt>
    <dgm:pt modelId="{93CABAA3-FE17-4E57-9254-A94290439DDA}" type="pres">
      <dgm:prSet presAssocID="{53EDB490-6A6D-4F08-8CC6-B4AD3C230F6D}" presName="connTx" presStyleLbl="parChTrans1D2" presStyleIdx="0" presStyleCnt="3"/>
      <dgm:spPr/>
      <dgm:t>
        <a:bodyPr/>
        <a:lstStyle/>
        <a:p>
          <a:pPr rtl="1"/>
          <a:endParaRPr lang="fa-IR"/>
        </a:p>
      </dgm:t>
    </dgm:pt>
    <dgm:pt modelId="{8BDDDFEB-569B-406F-A8B5-A68DE1770BCA}" type="pres">
      <dgm:prSet presAssocID="{C4CF95E9-2493-4BB0-816F-9D6CD5D38A7F}" presName="root2" presStyleCnt="0"/>
      <dgm:spPr/>
    </dgm:pt>
    <dgm:pt modelId="{A5EACBCB-F05D-4595-A1CC-C52D5FA98A5B}" type="pres">
      <dgm:prSet presAssocID="{C4CF95E9-2493-4BB0-816F-9D6CD5D38A7F}" presName="LevelTwoTextNode" presStyleLbl="node2" presStyleIdx="0" presStyleCnt="3">
        <dgm:presLayoutVars>
          <dgm:chPref val="3"/>
        </dgm:presLayoutVars>
      </dgm:prSet>
      <dgm:spPr/>
      <dgm:t>
        <a:bodyPr/>
        <a:lstStyle/>
        <a:p>
          <a:pPr rtl="1"/>
          <a:endParaRPr lang="fa-IR"/>
        </a:p>
      </dgm:t>
    </dgm:pt>
    <dgm:pt modelId="{049C1A22-D754-45FA-9650-6727EDD36A8B}" type="pres">
      <dgm:prSet presAssocID="{C4CF95E9-2493-4BB0-816F-9D6CD5D38A7F}" presName="level3hierChild" presStyleCnt="0"/>
      <dgm:spPr/>
    </dgm:pt>
    <dgm:pt modelId="{EAC65991-F92C-485F-9037-9A043C99AC87}" type="pres">
      <dgm:prSet presAssocID="{9D490632-24AA-4958-8C1E-AB192EF013DF}" presName="conn2-1" presStyleLbl="parChTrans1D3" presStyleIdx="0" presStyleCnt="5"/>
      <dgm:spPr/>
      <dgm:t>
        <a:bodyPr/>
        <a:lstStyle/>
        <a:p>
          <a:pPr rtl="1"/>
          <a:endParaRPr lang="fa-IR"/>
        </a:p>
      </dgm:t>
    </dgm:pt>
    <dgm:pt modelId="{5DABA21D-8426-4AD0-81E4-CBA28D02530B}" type="pres">
      <dgm:prSet presAssocID="{9D490632-24AA-4958-8C1E-AB192EF013DF}" presName="connTx" presStyleLbl="parChTrans1D3" presStyleIdx="0" presStyleCnt="5"/>
      <dgm:spPr/>
      <dgm:t>
        <a:bodyPr/>
        <a:lstStyle/>
        <a:p>
          <a:pPr rtl="1"/>
          <a:endParaRPr lang="fa-IR"/>
        </a:p>
      </dgm:t>
    </dgm:pt>
    <dgm:pt modelId="{D27A114E-755E-4258-9133-144CC89F1741}" type="pres">
      <dgm:prSet presAssocID="{15BF6931-B429-4491-BC87-69D7F3D682BC}" presName="root2" presStyleCnt="0"/>
      <dgm:spPr/>
    </dgm:pt>
    <dgm:pt modelId="{20A396E1-4B21-4AF1-A64F-36D47F156BE8}" type="pres">
      <dgm:prSet presAssocID="{15BF6931-B429-4491-BC87-69D7F3D682BC}" presName="LevelTwoTextNode" presStyleLbl="node3" presStyleIdx="0" presStyleCnt="5">
        <dgm:presLayoutVars>
          <dgm:chPref val="3"/>
        </dgm:presLayoutVars>
      </dgm:prSet>
      <dgm:spPr/>
      <dgm:t>
        <a:bodyPr/>
        <a:lstStyle/>
        <a:p>
          <a:pPr rtl="1"/>
          <a:endParaRPr lang="fa-IR"/>
        </a:p>
      </dgm:t>
    </dgm:pt>
    <dgm:pt modelId="{F9E204E0-8A37-43EB-B1C8-82C72F62FE3B}" type="pres">
      <dgm:prSet presAssocID="{15BF6931-B429-4491-BC87-69D7F3D682BC}" presName="level3hierChild" presStyleCnt="0"/>
      <dgm:spPr/>
    </dgm:pt>
    <dgm:pt modelId="{BD75BE26-BCE8-4E71-A1EC-912A5E632CFD}" type="pres">
      <dgm:prSet presAssocID="{BE6A2AE1-54A9-410C-BA9B-77827E044188}" presName="conn2-1" presStyleLbl="parChTrans1D2" presStyleIdx="1" presStyleCnt="3"/>
      <dgm:spPr/>
      <dgm:t>
        <a:bodyPr/>
        <a:lstStyle/>
        <a:p>
          <a:pPr rtl="1"/>
          <a:endParaRPr lang="fa-IR"/>
        </a:p>
      </dgm:t>
    </dgm:pt>
    <dgm:pt modelId="{0147EC0E-7A8F-4150-BFA6-EEF67FA82146}" type="pres">
      <dgm:prSet presAssocID="{BE6A2AE1-54A9-410C-BA9B-77827E044188}" presName="connTx" presStyleLbl="parChTrans1D2" presStyleIdx="1" presStyleCnt="3"/>
      <dgm:spPr/>
      <dgm:t>
        <a:bodyPr/>
        <a:lstStyle/>
        <a:p>
          <a:pPr rtl="1"/>
          <a:endParaRPr lang="fa-IR"/>
        </a:p>
      </dgm:t>
    </dgm:pt>
    <dgm:pt modelId="{31D54F6D-891A-409D-A360-4ACF2C632B5C}" type="pres">
      <dgm:prSet presAssocID="{0B3C27F5-4A69-4D96-A84A-81058FE9542D}" presName="root2" presStyleCnt="0"/>
      <dgm:spPr/>
    </dgm:pt>
    <dgm:pt modelId="{54835069-DE2F-4C23-9F71-9A93CAC98905}" type="pres">
      <dgm:prSet presAssocID="{0B3C27F5-4A69-4D96-A84A-81058FE9542D}" presName="LevelTwoTextNode" presStyleLbl="node2" presStyleIdx="1" presStyleCnt="3">
        <dgm:presLayoutVars>
          <dgm:chPref val="3"/>
        </dgm:presLayoutVars>
      </dgm:prSet>
      <dgm:spPr/>
      <dgm:t>
        <a:bodyPr/>
        <a:lstStyle/>
        <a:p>
          <a:pPr rtl="1"/>
          <a:endParaRPr lang="fa-IR"/>
        </a:p>
      </dgm:t>
    </dgm:pt>
    <dgm:pt modelId="{02A41654-4A74-4429-BE32-13C6A02CEC29}" type="pres">
      <dgm:prSet presAssocID="{0B3C27F5-4A69-4D96-A84A-81058FE9542D}" presName="level3hierChild" presStyleCnt="0"/>
      <dgm:spPr/>
    </dgm:pt>
    <dgm:pt modelId="{7B64EDE1-80DC-4BFE-8A64-922527146E11}" type="pres">
      <dgm:prSet presAssocID="{96DAB6C1-AC82-4B29-B27D-792D9AD7623D}" presName="conn2-1" presStyleLbl="parChTrans1D3" presStyleIdx="1" presStyleCnt="5"/>
      <dgm:spPr/>
      <dgm:t>
        <a:bodyPr/>
        <a:lstStyle/>
        <a:p>
          <a:pPr rtl="1"/>
          <a:endParaRPr lang="fa-IR"/>
        </a:p>
      </dgm:t>
    </dgm:pt>
    <dgm:pt modelId="{CD596305-9C4A-4CE9-AEC4-FD0044368DAB}" type="pres">
      <dgm:prSet presAssocID="{96DAB6C1-AC82-4B29-B27D-792D9AD7623D}" presName="connTx" presStyleLbl="parChTrans1D3" presStyleIdx="1" presStyleCnt="5"/>
      <dgm:spPr/>
      <dgm:t>
        <a:bodyPr/>
        <a:lstStyle/>
        <a:p>
          <a:pPr rtl="1"/>
          <a:endParaRPr lang="fa-IR"/>
        </a:p>
      </dgm:t>
    </dgm:pt>
    <dgm:pt modelId="{26DBD806-352D-4402-B6EA-305B8F4D25CA}" type="pres">
      <dgm:prSet presAssocID="{702C5421-7388-47E5-944D-7DA2D010ECAB}" presName="root2" presStyleCnt="0"/>
      <dgm:spPr/>
    </dgm:pt>
    <dgm:pt modelId="{4E8AF677-074D-46E8-BAD0-AFE7C123FD11}" type="pres">
      <dgm:prSet presAssocID="{702C5421-7388-47E5-944D-7DA2D010ECAB}" presName="LevelTwoTextNode" presStyleLbl="node3" presStyleIdx="1" presStyleCnt="5">
        <dgm:presLayoutVars>
          <dgm:chPref val="3"/>
        </dgm:presLayoutVars>
      </dgm:prSet>
      <dgm:spPr/>
      <dgm:t>
        <a:bodyPr/>
        <a:lstStyle/>
        <a:p>
          <a:pPr rtl="1"/>
          <a:endParaRPr lang="fa-IR"/>
        </a:p>
      </dgm:t>
    </dgm:pt>
    <dgm:pt modelId="{62260AFF-05F2-4C9F-B325-922E5FFE1E3D}" type="pres">
      <dgm:prSet presAssocID="{702C5421-7388-47E5-944D-7DA2D010ECAB}" presName="level3hierChild" presStyleCnt="0"/>
      <dgm:spPr/>
    </dgm:pt>
    <dgm:pt modelId="{76ADE001-514C-426B-A63D-DF9E8D6F80BB}" type="pres">
      <dgm:prSet presAssocID="{3F66A36C-F919-4286-9434-0FDA2DFCE407}" presName="conn2-1" presStyleLbl="parChTrans1D3" presStyleIdx="2" presStyleCnt="5"/>
      <dgm:spPr/>
      <dgm:t>
        <a:bodyPr/>
        <a:lstStyle/>
        <a:p>
          <a:pPr rtl="1"/>
          <a:endParaRPr lang="fa-IR"/>
        </a:p>
      </dgm:t>
    </dgm:pt>
    <dgm:pt modelId="{2FEDE8F8-A5F6-4EC6-944C-78812FBAAA81}" type="pres">
      <dgm:prSet presAssocID="{3F66A36C-F919-4286-9434-0FDA2DFCE407}" presName="connTx" presStyleLbl="parChTrans1D3" presStyleIdx="2" presStyleCnt="5"/>
      <dgm:spPr/>
      <dgm:t>
        <a:bodyPr/>
        <a:lstStyle/>
        <a:p>
          <a:pPr rtl="1"/>
          <a:endParaRPr lang="fa-IR"/>
        </a:p>
      </dgm:t>
    </dgm:pt>
    <dgm:pt modelId="{0AC4EB04-913B-4452-BE97-DB9A7DBD465D}" type="pres">
      <dgm:prSet presAssocID="{A710C7B5-CA30-4F45-89B9-F3E731D1D6E7}" presName="root2" presStyleCnt="0"/>
      <dgm:spPr/>
    </dgm:pt>
    <dgm:pt modelId="{B3D44B1F-3A28-475F-87AC-9ADE2F8360BA}" type="pres">
      <dgm:prSet presAssocID="{A710C7B5-CA30-4F45-89B9-F3E731D1D6E7}" presName="LevelTwoTextNode" presStyleLbl="node3" presStyleIdx="2" presStyleCnt="5" custScaleY="105697">
        <dgm:presLayoutVars>
          <dgm:chPref val="3"/>
        </dgm:presLayoutVars>
      </dgm:prSet>
      <dgm:spPr/>
      <dgm:t>
        <a:bodyPr/>
        <a:lstStyle/>
        <a:p>
          <a:pPr rtl="1"/>
          <a:endParaRPr lang="fa-IR"/>
        </a:p>
      </dgm:t>
    </dgm:pt>
    <dgm:pt modelId="{8DA98999-E2A7-4191-8E7B-CD922ACDA5CF}" type="pres">
      <dgm:prSet presAssocID="{A710C7B5-CA30-4F45-89B9-F3E731D1D6E7}" presName="level3hierChild" presStyleCnt="0"/>
      <dgm:spPr/>
    </dgm:pt>
    <dgm:pt modelId="{26356819-ABCB-472D-8B01-339B9B257091}" type="pres">
      <dgm:prSet presAssocID="{23092D74-08F5-4D4D-8CAE-9D1B2B9683DE}" presName="conn2-1" presStyleLbl="parChTrans1D2" presStyleIdx="2" presStyleCnt="3"/>
      <dgm:spPr/>
      <dgm:t>
        <a:bodyPr/>
        <a:lstStyle/>
        <a:p>
          <a:pPr rtl="1"/>
          <a:endParaRPr lang="fa-IR"/>
        </a:p>
      </dgm:t>
    </dgm:pt>
    <dgm:pt modelId="{A082F8C1-01DE-4BCA-A269-AEDF4B04303E}" type="pres">
      <dgm:prSet presAssocID="{23092D74-08F5-4D4D-8CAE-9D1B2B9683DE}" presName="connTx" presStyleLbl="parChTrans1D2" presStyleIdx="2" presStyleCnt="3"/>
      <dgm:spPr/>
      <dgm:t>
        <a:bodyPr/>
        <a:lstStyle/>
        <a:p>
          <a:pPr rtl="1"/>
          <a:endParaRPr lang="fa-IR"/>
        </a:p>
      </dgm:t>
    </dgm:pt>
    <dgm:pt modelId="{986CC3F9-7B73-4CE2-88BD-4921D2111B90}" type="pres">
      <dgm:prSet presAssocID="{9202118D-D63B-4831-B8B1-51FE855D07DA}" presName="root2" presStyleCnt="0"/>
      <dgm:spPr/>
    </dgm:pt>
    <dgm:pt modelId="{E7632189-634A-4AF5-AA84-5398FA3D7ED8}" type="pres">
      <dgm:prSet presAssocID="{9202118D-D63B-4831-B8B1-51FE855D07DA}" presName="LevelTwoTextNode" presStyleLbl="node2" presStyleIdx="2" presStyleCnt="3">
        <dgm:presLayoutVars>
          <dgm:chPref val="3"/>
        </dgm:presLayoutVars>
      </dgm:prSet>
      <dgm:spPr/>
      <dgm:t>
        <a:bodyPr/>
        <a:lstStyle/>
        <a:p>
          <a:pPr rtl="1"/>
          <a:endParaRPr lang="fa-IR"/>
        </a:p>
      </dgm:t>
    </dgm:pt>
    <dgm:pt modelId="{A1CDDE68-B59B-486F-A367-E3B9CD614402}" type="pres">
      <dgm:prSet presAssocID="{9202118D-D63B-4831-B8B1-51FE855D07DA}" presName="level3hierChild" presStyleCnt="0"/>
      <dgm:spPr/>
    </dgm:pt>
    <dgm:pt modelId="{61DAC71A-AFA5-4CFC-8D10-AA4C2356F692}" type="pres">
      <dgm:prSet presAssocID="{F3833755-9D71-407A-B491-16302A5D35A2}" presName="conn2-1" presStyleLbl="parChTrans1D3" presStyleIdx="3" presStyleCnt="5"/>
      <dgm:spPr/>
      <dgm:t>
        <a:bodyPr/>
        <a:lstStyle/>
        <a:p>
          <a:pPr rtl="1"/>
          <a:endParaRPr lang="fa-IR"/>
        </a:p>
      </dgm:t>
    </dgm:pt>
    <dgm:pt modelId="{DE350575-CDE1-4A1C-9043-AD8321B915C1}" type="pres">
      <dgm:prSet presAssocID="{F3833755-9D71-407A-B491-16302A5D35A2}" presName="connTx" presStyleLbl="parChTrans1D3" presStyleIdx="3" presStyleCnt="5"/>
      <dgm:spPr/>
      <dgm:t>
        <a:bodyPr/>
        <a:lstStyle/>
        <a:p>
          <a:pPr rtl="1"/>
          <a:endParaRPr lang="fa-IR"/>
        </a:p>
      </dgm:t>
    </dgm:pt>
    <dgm:pt modelId="{889CD9CF-8171-415A-8DCC-9868E13E89C6}" type="pres">
      <dgm:prSet presAssocID="{BF2BBC67-25C1-40F7-A79D-811105FC6A1E}" presName="root2" presStyleCnt="0"/>
      <dgm:spPr/>
    </dgm:pt>
    <dgm:pt modelId="{8ACBF141-124A-4A3E-AB49-1AD7D99F6580}" type="pres">
      <dgm:prSet presAssocID="{BF2BBC67-25C1-40F7-A79D-811105FC6A1E}" presName="LevelTwoTextNode" presStyleLbl="node3" presStyleIdx="3" presStyleCnt="5">
        <dgm:presLayoutVars>
          <dgm:chPref val="3"/>
        </dgm:presLayoutVars>
      </dgm:prSet>
      <dgm:spPr/>
      <dgm:t>
        <a:bodyPr/>
        <a:lstStyle/>
        <a:p>
          <a:pPr rtl="1"/>
          <a:endParaRPr lang="fa-IR"/>
        </a:p>
      </dgm:t>
    </dgm:pt>
    <dgm:pt modelId="{AAD61284-7172-406F-A21C-804EFC81CFC0}" type="pres">
      <dgm:prSet presAssocID="{BF2BBC67-25C1-40F7-A79D-811105FC6A1E}" presName="level3hierChild" presStyleCnt="0"/>
      <dgm:spPr/>
    </dgm:pt>
    <dgm:pt modelId="{83928ECD-9978-4A73-A850-76AAF1795C2B}" type="pres">
      <dgm:prSet presAssocID="{84557883-1640-4BBE-AF67-4E1A92F9F515}" presName="conn2-1" presStyleLbl="parChTrans1D3" presStyleIdx="4" presStyleCnt="5"/>
      <dgm:spPr/>
      <dgm:t>
        <a:bodyPr/>
        <a:lstStyle/>
        <a:p>
          <a:pPr rtl="1"/>
          <a:endParaRPr lang="fa-IR"/>
        </a:p>
      </dgm:t>
    </dgm:pt>
    <dgm:pt modelId="{D442DEEE-3E79-4588-8F23-EC62258D93B4}" type="pres">
      <dgm:prSet presAssocID="{84557883-1640-4BBE-AF67-4E1A92F9F515}" presName="connTx" presStyleLbl="parChTrans1D3" presStyleIdx="4" presStyleCnt="5"/>
      <dgm:spPr/>
      <dgm:t>
        <a:bodyPr/>
        <a:lstStyle/>
        <a:p>
          <a:pPr rtl="1"/>
          <a:endParaRPr lang="fa-IR"/>
        </a:p>
      </dgm:t>
    </dgm:pt>
    <dgm:pt modelId="{1D6AD43B-22E6-4C56-831B-DB2585445312}" type="pres">
      <dgm:prSet presAssocID="{F3CC990D-2C16-4AC0-93FA-18E96BD3EC95}" presName="root2" presStyleCnt="0"/>
      <dgm:spPr/>
    </dgm:pt>
    <dgm:pt modelId="{FDAE19AF-EEEA-4E7F-AA46-8E3E6A90954C}" type="pres">
      <dgm:prSet presAssocID="{F3CC990D-2C16-4AC0-93FA-18E96BD3EC95}" presName="LevelTwoTextNode" presStyleLbl="node3" presStyleIdx="4" presStyleCnt="5">
        <dgm:presLayoutVars>
          <dgm:chPref val="3"/>
        </dgm:presLayoutVars>
      </dgm:prSet>
      <dgm:spPr/>
      <dgm:t>
        <a:bodyPr/>
        <a:lstStyle/>
        <a:p>
          <a:pPr rtl="1"/>
          <a:endParaRPr lang="fa-IR"/>
        </a:p>
      </dgm:t>
    </dgm:pt>
    <dgm:pt modelId="{EC9FEDD6-50D9-4737-8440-AEF91F0CC042}" type="pres">
      <dgm:prSet presAssocID="{F3CC990D-2C16-4AC0-93FA-18E96BD3EC95}" presName="level3hierChild" presStyleCnt="0"/>
      <dgm:spPr/>
    </dgm:pt>
  </dgm:ptLst>
  <dgm:cxnLst>
    <dgm:cxn modelId="{9306C0FA-E3B1-4C49-BCD9-E951F54A55CC}" type="presOf" srcId="{F3833755-9D71-407A-B491-16302A5D35A2}" destId="{61DAC71A-AFA5-4CFC-8D10-AA4C2356F692}" srcOrd="0" destOrd="0" presId="urn:microsoft.com/office/officeart/2005/8/layout/hierarchy2"/>
    <dgm:cxn modelId="{715873BA-C117-4BF1-A1CF-FBFC74BE3FD9}" type="presOf" srcId="{96DAB6C1-AC82-4B29-B27D-792D9AD7623D}" destId="{CD596305-9C4A-4CE9-AEC4-FD0044368DAB}" srcOrd="1" destOrd="0" presId="urn:microsoft.com/office/officeart/2005/8/layout/hierarchy2"/>
    <dgm:cxn modelId="{06E8FC01-579E-4229-A659-68ED425957CB}" type="presOf" srcId="{BE6A2AE1-54A9-410C-BA9B-77827E044188}" destId="{0147EC0E-7A8F-4150-BFA6-EEF67FA82146}" srcOrd="1" destOrd="0" presId="urn:microsoft.com/office/officeart/2005/8/layout/hierarchy2"/>
    <dgm:cxn modelId="{CCC0BA67-731B-4317-9C51-DDD017A63B72}" type="presOf" srcId="{708C0984-B789-4697-8AC8-9E1988A6B462}" destId="{40C04214-CF34-471E-9607-5F0AA7BE23A5}" srcOrd="0" destOrd="0" presId="urn:microsoft.com/office/officeart/2005/8/layout/hierarchy2"/>
    <dgm:cxn modelId="{C0B556A8-4A04-4ED4-A4FE-EB0B4580E7F1}" srcId="{C4CF95E9-2493-4BB0-816F-9D6CD5D38A7F}" destId="{15BF6931-B429-4491-BC87-69D7F3D682BC}" srcOrd="0" destOrd="0" parTransId="{9D490632-24AA-4958-8C1E-AB192EF013DF}" sibTransId="{7885823A-E0C6-4CC6-B2BB-311C55A3F202}"/>
    <dgm:cxn modelId="{95D179CF-AA58-4EB0-8D15-095B15589E86}" type="presOf" srcId="{3F66A36C-F919-4286-9434-0FDA2DFCE407}" destId="{76ADE001-514C-426B-A63D-DF9E8D6F80BB}" srcOrd="0" destOrd="0" presId="urn:microsoft.com/office/officeart/2005/8/layout/hierarchy2"/>
    <dgm:cxn modelId="{BF4496C4-7441-4617-9386-0327960882DC}" type="presOf" srcId="{96DAB6C1-AC82-4B29-B27D-792D9AD7623D}" destId="{7B64EDE1-80DC-4BFE-8A64-922527146E11}" srcOrd="0" destOrd="0" presId="urn:microsoft.com/office/officeart/2005/8/layout/hierarchy2"/>
    <dgm:cxn modelId="{E939BDAB-8F2E-4327-9AA7-F74AB75BB99E}" type="presOf" srcId="{3F66A36C-F919-4286-9434-0FDA2DFCE407}" destId="{2FEDE8F8-A5F6-4EC6-944C-78812FBAAA81}" srcOrd="1" destOrd="0" presId="urn:microsoft.com/office/officeart/2005/8/layout/hierarchy2"/>
    <dgm:cxn modelId="{058810C9-1553-426B-ABBE-49D0A33ADF59}" srcId="{B9097CC3-F728-4683-96E2-BBE6B73AA57B}" destId="{9202118D-D63B-4831-B8B1-51FE855D07DA}" srcOrd="2" destOrd="0" parTransId="{23092D74-08F5-4D4D-8CAE-9D1B2B9683DE}" sibTransId="{C55942BD-2AF1-48CD-BDD8-474AFF19E668}"/>
    <dgm:cxn modelId="{86C1081F-D836-48F0-8D5C-CBC0850F0AFC}" type="presOf" srcId="{BF2BBC67-25C1-40F7-A79D-811105FC6A1E}" destId="{8ACBF141-124A-4A3E-AB49-1AD7D99F6580}" srcOrd="0" destOrd="0" presId="urn:microsoft.com/office/officeart/2005/8/layout/hierarchy2"/>
    <dgm:cxn modelId="{4AB3F124-10F2-4074-92E6-3A12E581FE7E}" type="presOf" srcId="{9D490632-24AA-4958-8C1E-AB192EF013DF}" destId="{5DABA21D-8426-4AD0-81E4-CBA28D02530B}" srcOrd="1" destOrd="0" presId="urn:microsoft.com/office/officeart/2005/8/layout/hierarchy2"/>
    <dgm:cxn modelId="{5AAC32E5-F164-44FA-815A-8054BA5A889E}" type="presOf" srcId="{9202118D-D63B-4831-B8B1-51FE855D07DA}" destId="{E7632189-634A-4AF5-AA84-5398FA3D7ED8}" srcOrd="0" destOrd="0" presId="urn:microsoft.com/office/officeart/2005/8/layout/hierarchy2"/>
    <dgm:cxn modelId="{570A5BDA-4B50-4555-A3C3-8D3597307AF9}" type="presOf" srcId="{23092D74-08F5-4D4D-8CAE-9D1B2B9683DE}" destId="{26356819-ABCB-472D-8B01-339B9B257091}" srcOrd="0" destOrd="0" presId="urn:microsoft.com/office/officeart/2005/8/layout/hierarchy2"/>
    <dgm:cxn modelId="{A97BDE00-208D-413B-9327-522A4DCB4928}" srcId="{B9097CC3-F728-4683-96E2-BBE6B73AA57B}" destId="{0B3C27F5-4A69-4D96-A84A-81058FE9542D}" srcOrd="1" destOrd="0" parTransId="{BE6A2AE1-54A9-410C-BA9B-77827E044188}" sibTransId="{E92DC623-2C0B-4186-A765-3E9FE2F17ED8}"/>
    <dgm:cxn modelId="{216D74FB-7C7C-4AC8-AE66-A707242B0CA0}" srcId="{9202118D-D63B-4831-B8B1-51FE855D07DA}" destId="{F3CC990D-2C16-4AC0-93FA-18E96BD3EC95}" srcOrd="1" destOrd="0" parTransId="{84557883-1640-4BBE-AF67-4E1A92F9F515}" sibTransId="{797E9BCA-6573-492F-91D9-EC6DF3221BD3}"/>
    <dgm:cxn modelId="{1219C324-DD7A-40BB-9756-3C84609C9D1D}" type="presOf" srcId="{53EDB490-6A6D-4F08-8CC6-B4AD3C230F6D}" destId="{FB7A4D7C-ED0F-4573-A605-AF9EA6EED14A}" srcOrd="0" destOrd="0" presId="urn:microsoft.com/office/officeart/2005/8/layout/hierarchy2"/>
    <dgm:cxn modelId="{BC31ACC1-5CF3-4C4B-9059-72F7E1391212}" type="presOf" srcId="{B9097CC3-F728-4683-96E2-BBE6B73AA57B}" destId="{AC7BEFF7-F358-4773-B9DF-44DC16D641ED}" srcOrd="0" destOrd="0" presId="urn:microsoft.com/office/officeart/2005/8/layout/hierarchy2"/>
    <dgm:cxn modelId="{CE558B5F-5129-4131-A705-E8DBE4BE7325}" type="presOf" srcId="{BE6A2AE1-54A9-410C-BA9B-77827E044188}" destId="{BD75BE26-BCE8-4E71-A1EC-912A5E632CFD}" srcOrd="0" destOrd="0" presId="urn:microsoft.com/office/officeart/2005/8/layout/hierarchy2"/>
    <dgm:cxn modelId="{C60F2161-80D4-450F-87C0-1263F6FBEE12}" type="presOf" srcId="{C4CF95E9-2493-4BB0-816F-9D6CD5D38A7F}" destId="{A5EACBCB-F05D-4595-A1CC-C52D5FA98A5B}" srcOrd="0" destOrd="0" presId="urn:microsoft.com/office/officeart/2005/8/layout/hierarchy2"/>
    <dgm:cxn modelId="{0703DDA3-E55F-467A-858B-77F3467F9697}" type="presOf" srcId="{9D490632-24AA-4958-8C1E-AB192EF013DF}" destId="{EAC65991-F92C-485F-9037-9A043C99AC87}" srcOrd="0" destOrd="0" presId="urn:microsoft.com/office/officeart/2005/8/layout/hierarchy2"/>
    <dgm:cxn modelId="{43376048-64A0-4B74-BCAD-03DF3AA7B1DD}" type="presOf" srcId="{23092D74-08F5-4D4D-8CAE-9D1B2B9683DE}" destId="{A082F8C1-01DE-4BCA-A269-AEDF4B04303E}" srcOrd="1" destOrd="0" presId="urn:microsoft.com/office/officeart/2005/8/layout/hierarchy2"/>
    <dgm:cxn modelId="{1FFE7D2B-E0A1-4820-9552-5AD07B51ECEC}" srcId="{0B3C27F5-4A69-4D96-A84A-81058FE9542D}" destId="{702C5421-7388-47E5-944D-7DA2D010ECAB}" srcOrd="0" destOrd="0" parTransId="{96DAB6C1-AC82-4B29-B27D-792D9AD7623D}" sibTransId="{B6E2F509-629A-4CA5-97DB-5AC78E9D586A}"/>
    <dgm:cxn modelId="{65F11268-D7B8-48D6-A5A3-801E4C55DA10}" type="presOf" srcId="{F3CC990D-2C16-4AC0-93FA-18E96BD3EC95}" destId="{FDAE19AF-EEEA-4E7F-AA46-8E3E6A90954C}" srcOrd="0" destOrd="0" presId="urn:microsoft.com/office/officeart/2005/8/layout/hierarchy2"/>
    <dgm:cxn modelId="{5B1CD575-C0C6-4B28-95E4-6F1B83529EC3}" srcId="{708C0984-B789-4697-8AC8-9E1988A6B462}" destId="{B9097CC3-F728-4683-96E2-BBE6B73AA57B}" srcOrd="0" destOrd="0" parTransId="{AC3B4F39-8AD4-4568-B480-0CD91A52FF29}" sibTransId="{2E369662-4C58-46F6-9B25-BB8055740F58}"/>
    <dgm:cxn modelId="{DE96A8AC-347D-4784-B8A7-27FD64535D2B}" type="presOf" srcId="{84557883-1640-4BBE-AF67-4E1A92F9F515}" destId="{83928ECD-9978-4A73-A850-76AAF1795C2B}" srcOrd="0" destOrd="0" presId="urn:microsoft.com/office/officeart/2005/8/layout/hierarchy2"/>
    <dgm:cxn modelId="{85F2B315-26BB-4E6D-A2A3-F6016F28766A}" type="presOf" srcId="{702C5421-7388-47E5-944D-7DA2D010ECAB}" destId="{4E8AF677-074D-46E8-BAD0-AFE7C123FD11}" srcOrd="0" destOrd="0" presId="urn:microsoft.com/office/officeart/2005/8/layout/hierarchy2"/>
    <dgm:cxn modelId="{CD7D9D0A-E254-41C9-BDE0-E0385D7E8872}" srcId="{B9097CC3-F728-4683-96E2-BBE6B73AA57B}" destId="{C4CF95E9-2493-4BB0-816F-9D6CD5D38A7F}" srcOrd="0" destOrd="0" parTransId="{53EDB490-6A6D-4F08-8CC6-B4AD3C230F6D}" sibTransId="{C443E35F-7847-401B-A25C-4AF9A5BE1DBD}"/>
    <dgm:cxn modelId="{71BACF49-DD8B-47F0-85E3-926DC624306E}" type="presOf" srcId="{F3833755-9D71-407A-B491-16302A5D35A2}" destId="{DE350575-CDE1-4A1C-9043-AD8321B915C1}" srcOrd="1" destOrd="0" presId="urn:microsoft.com/office/officeart/2005/8/layout/hierarchy2"/>
    <dgm:cxn modelId="{EB1B841C-164F-4412-9773-2C955DFA6C02}" srcId="{9202118D-D63B-4831-B8B1-51FE855D07DA}" destId="{BF2BBC67-25C1-40F7-A79D-811105FC6A1E}" srcOrd="0" destOrd="0" parTransId="{F3833755-9D71-407A-B491-16302A5D35A2}" sibTransId="{09C73637-57AC-48D1-B6D8-A9E74F15EE9C}"/>
    <dgm:cxn modelId="{26D8414E-64BB-4E39-976A-252AC6707D1E}" type="presOf" srcId="{A710C7B5-CA30-4F45-89B9-F3E731D1D6E7}" destId="{B3D44B1F-3A28-475F-87AC-9ADE2F8360BA}" srcOrd="0" destOrd="0" presId="urn:microsoft.com/office/officeart/2005/8/layout/hierarchy2"/>
    <dgm:cxn modelId="{2A8E8B01-ED1C-48AC-81B7-ABE8E3476555}" srcId="{0B3C27F5-4A69-4D96-A84A-81058FE9542D}" destId="{A710C7B5-CA30-4F45-89B9-F3E731D1D6E7}" srcOrd="1" destOrd="0" parTransId="{3F66A36C-F919-4286-9434-0FDA2DFCE407}" sibTransId="{EDE66AED-5457-4E0E-825C-B6309266631E}"/>
    <dgm:cxn modelId="{B6197E99-7392-4647-BF45-74993B549246}" type="presOf" srcId="{15BF6931-B429-4491-BC87-69D7F3D682BC}" destId="{20A396E1-4B21-4AF1-A64F-36D47F156BE8}" srcOrd="0" destOrd="0" presId="urn:microsoft.com/office/officeart/2005/8/layout/hierarchy2"/>
    <dgm:cxn modelId="{81D61B1C-7689-4301-AA39-F98F2EA86670}" type="presOf" srcId="{53EDB490-6A6D-4F08-8CC6-B4AD3C230F6D}" destId="{93CABAA3-FE17-4E57-9254-A94290439DDA}" srcOrd="1" destOrd="0" presId="urn:microsoft.com/office/officeart/2005/8/layout/hierarchy2"/>
    <dgm:cxn modelId="{F3834BCC-B136-4457-90C0-230014009600}" type="presOf" srcId="{0B3C27F5-4A69-4D96-A84A-81058FE9542D}" destId="{54835069-DE2F-4C23-9F71-9A93CAC98905}" srcOrd="0" destOrd="0" presId="urn:microsoft.com/office/officeart/2005/8/layout/hierarchy2"/>
    <dgm:cxn modelId="{E882FF1E-FFBF-42FC-AB7E-8F9E23B9589E}" type="presOf" srcId="{84557883-1640-4BBE-AF67-4E1A92F9F515}" destId="{D442DEEE-3E79-4588-8F23-EC62258D93B4}" srcOrd="1" destOrd="0" presId="urn:microsoft.com/office/officeart/2005/8/layout/hierarchy2"/>
    <dgm:cxn modelId="{0140E2A5-8E13-46CE-BA44-DCF3B04624B5}" type="presParOf" srcId="{40C04214-CF34-471E-9607-5F0AA7BE23A5}" destId="{E1AABF08-E5E0-4CC6-A5CE-05F860BE3D55}" srcOrd="0" destOrd="0" presId="urn:microsoft.com/office/officeart/2005/8/layout/hierarchy2"/>
    <dgm:cxn modelId="{BAA2EE7C-6A26-42DE-9E69-16C5D915E927}" type="presParOf" srcId="{E1AABF08-E5E0-4CC6-A5CE-05F860BE3D55}" destId="{AC7BEFF7-F358-4773-B9DF-44DC16D641ED}" srcOrd="0" destOrd="0" presId="urn:microsoft.com/office/officeart/2005/8/layout/hierarchy2"/>
    <dgm:cxn modelId="{5EF0C565-D482-4E12-9C08-2B73DB46B0C7}" type="presParOf" srcId="{E1AABF08-E5E0-4CC6-A5CE-05F860BE3D55}" destId="{689BA1BB-106F-40B1-B962-9B147F5D4B02}" srcOrd="1" destOrd="0" presId="urn:microsoft.com/office/officeart/2005/8/layout/hierarchy2"/>
    <dgm:cxn modelId="{470FEEE2-1ADE-4890-B4D7-1637CD05D4D6}" type="presParOf" srcId="{689BA1BB-106F-40B1-B962-9B147F5D4B02}" destId="{FB7A4D7C-ED0F-4573-A605-AF9EA6EED14A}" srcOrd="0" destOrd="0" presId="urn:microsoft.com/office/officeart/2005/8/layout/hierarchy2"/>
    <dgm:cxn modelId="{6C998D3F-4899-41F8-98BB-18DA12035F9E}" type="presParOf" srcId="{FB7A4D7C-ED0F-4573-A605-AF9EA6EED14A}" destId="{93CABAA3-FE17-4E57-9254-A94290439DDA}" srcOrd="0" destOrd="0" presId="urn:microsoft.com/office/officeart/2005/8/layout/hierarchy2"/>
    <dgm:cxn modelId="{32EF07C0-BD8B-4AF7-8E09-46305A75757B}" type="presParOf" srcId="{689BA1BB-106F-40B1-B962-9B147F5D4B02}" destId="{8BDDDFEB-569B-406F-A8B5-A68DE1770BCA}" srcOrd="1" destOrd="0" presId="urn:microsoft.com/office/officeart/2005/8/layout/hierarchy2"/>
    <dgm:cxn modelId="{F468850F-805C-4C44-9D27-19C85C588C8A}" type="presParOf" srcId="{8BDDDFEB-569B-406F-A8B5-A68DE1770BCA}" destId="{A5EACBCB-F05D-4595-A1CC-C52D5FA98A5B}" srcOrd="0" destOrd="0" presId="urn:microsoft.com/office/officeart/2005/8/layout/hierarchy2"/>
    <dgm:cxn modelId="{9A38927D-D3E5-4B35-B10A-35EED8DA7B8B}" type="presParOf" srcId="{8BDDDFEB-569B-406F-A8B5-A68DE1770BCA}" destId="{049C1A22-D754-45FA-9650-6727EDD36A8B}" srcOrd="1" destOrd="0" presId="urn:microsoft.com/office/officeart/2005/8/layout/hierarchy2"/>
    <dgm:cxn modelId="{6556902B-41D6-4FAA-82DA-1BAED80116DA}" type="presParOf" srcId="{049C1A22-D754-45FA-9650-6727EDD36A8B}" destId="{EAC65991-F92C-485F-9037-9A043C99AC87}" srcOrd="0" destOrd="0" presId="urn:microsoft.com/office/officeart/2005/8/layout/hierarchy2"/>
    <dgm:cxn modelId="{3325C202-E9AD-46C4-9E16-69BE9A987B4B}" type="presParOf" srcId="{EAC65991-F92C-485F-9037-9A043C99AC87}" destId="{5DABA21D-8426-4AD0-81E4-CBA28D02530B}" srcOrd="0" destOrd="0" presId="urn:microsoft.com/office/officeart/2005/8/layout/hierarchy2"/>
    <dgm:cxn modelId="{1ECFB337-5551-4ED2-9A1C-53FBFC183BAE}" type="presParOf" srcId="{049C1A22-D754-45FA-9650-6727EDD36A8B}" destId="{D27A114E-755E-4258-9133-144CC89F1741}" srcOrd="1" destOrd="0" presId="urn:microsoft.com/office/officeart/2005/8/layout/hierarchy2"/>
    <dgm:cxn modelId="{12CA58F3-288C-47D1-B5C5-6292B7F1C8F0}" type="presParOf" srcId="{D27A114E-755E-4258-9133-144CC89F1741}" destId="{20A396E1-4B21-4AF1-A64F-36D47F156BE8}" srcOrd="0" destOrd="0" presId="urn:microsoft.com/office/officeart/2005/8/layout/hierarchy2"/>
    <dgm:cxn modelId="{2A442432-6D69-4570-AC3D-6115F5A7D348}" type="presParOf" srcId="{D27A114E-755E-4258-9133-144CC89F1741}" destId="{F9E204E0-8A37-43EB-B1C8-82C72F62FE3B}" srcOrd="1" destOrd="0" presId="urn:microsoft.com/office/officeart/2005/8/layout/hierarchy2"/>
    <dgm:cxn modelId="{9D8987C3-CAE3-4574-9DAE-62BD8C69E957}" type="presParOf" srcId="{689BA1BB-106F-40B1-B962-9B147F5D4B02}" destId="{BD75BE26-BCE8-4E71-A1EC-912A5E632CFD}" srcOrd="2" destOrd="0" presId="urn:microsoft.com/office/officeart/2005/8/layout/hierarchy2"/>
    <dgm:cxn modelId="{BCAB7B49-6714-448B-9A2C-5833BEF1B08D}" type="presParOf" srcId="{BD75BE26-BCE8-4E71-A1EC-912A5E632CFD}" destId="{0147EC0E-7A8F-4150-BFA6-EEF67FA82146}" srcOrd="0" destOrd="0" presId="urn:microsoft.com/office/officeart/2005/8/layout/hierarchy2"/>
    <dgm:cxn modelId="{D22789D5-6A7F-4132-AE5D-AA28F6523044}" type="presParOf" srcId="{689BA1BB-106F-40B1-B962-9B147F5D4B02}" destId="{31D54F6D-891A-409D-A360-4ACF2C632B5C}" srcOrd="3" destOrd="0" presId="urn:microsoft.com/office/officeart/2005/8/layout/hierarchy2"/>
    <dgm:cxn modelId="{4A8F2174-15E9-4482-B539-57A87A29E8DF}" type="presParOf" srcId="{31D54F6D-891A-409D-A360-4ACF2C632B5C}" destId="{54835069-DE2F-4C23-9F71-9A93CAC98905}" srcOrd="0" destOrd="0" presId="urn:microsoft.com/office/officeart/2005/8/layout/hierarchy2"/>
    <dgm:cxn modelId="{2B541E02-31EA-46BB-BE44-CD51B9C4AA20}" type="presParOf" srcId="{31D54F6D-891A-409D-A360-4ACF2C632B5C}" destId="{02A41654-4A74-4429-BE32-13C6A02CEC29}" srcOrd="1" destOrd="0" presId="urn:microsoft.com/office/officeart/2005/8/layout/hierarchy2"/>
    <dgm:cxn modelId="{B137D561-8FD5-48EF-957D-B952B0D93731}" type="presParOf" srcId="{02A41654-4A74-4429-BE32-13C6A02CEC29}" destId="{7B64EDE1-80DC-4BFE-8A64-922527146E11}" srcOrd="0" destOrd="0" presId="urn:microsoft.com/office/officeart/2005/8/layout/hierarchy2"/>
    <dgm:cxn modelId="{BA5E7E0F-C3EF-4F29-977D-8E5C676FC64A}" type="presParOf" srcId="{7B64EDE1-80DC-4BFE-8A64-922527146E11}" destId="{CD596305-9C4A-4CE9-AEC4-FD0044368DAB}" srcOrd="0" destOrd="0" presId="urn:microsoft.com/office/officeart/2005/8/layout/hierarchy2"/>
    <dgm:cxn modelId="{454E1D15-E104-4F29-9B9A-BD5C55A9C5AA}" type="presParOf" srcId="{02A41654-4A74-4429-BE32-13C6A02CEC29}" destId="{26DBD806-352D-4402-B6EA-305B8F4D25CA}" srcOrd="1" destOrd="0" presId="urn:microsoft.com/office/officeart/2005/8/layout/hierarchy2"/>
    <dgm:cxn modelId="{59AE90C1-1346-4AD7-8314-CC2FB58FFA9D}" type="presParOf" srcId="{26DBD806-352D-4402-B6EA-305B8F4D25CA}" destId="{4E8AF677-074D-46E8-BAD0-AFE7C123FD11}" srcOrd="0" destOrd="0" presId="urn:microsoft.com/office/officeart/2005/8/layout/hierarchy2"/>
    <dgm:cxn modelId="{18502178-1EEB-49EA-9750-AF03710671C8}" type="presParOf" srcId="{26DBD806-352D-4402-B6EA-305B8F4D25CA}" destId="{62260AFF-05F2-4C9F-B325-922E5FFE1E3D}" srcOrd="1" destOrd="0" presId="urn:microsoft.com/office/officeart/2005/8/layout/hierarchy2"/>
    <dgm:cxn modelId="{1CD58D3B-41B5-4A15-82DF-63A793197F4A}" type="presParOf" srcId="{02A41654-4A74-4429-BE32-13C6A02CEC29}" destId="{76ADE001-514C-426B-A63D-DF9E8D6F80BB}" srcOrd="2" destOrd="0" presId="urn:microsoft.com/office/officeart/2005/8/layout/hierarchy2"/>
    <dgm:cxn modelId="{F1F69CA8-D085-4C5C-A124-D01880D90027}" type="presParOf" srcId="{76ADE001-514C-426B-A63D-DF9E8D6F80BB}" destId="{2FEDE8F8-A5F6-4EC6-944C-78812FBAAA81}" srcOrd="0" destOrd="0" presId="urn:microsoft.com/office/officeart/2005/8/layout/hierarchy2"/>
    <dgm:cxn modelId="{D9925C8B-F82A-47AE-A33E-50D727CB132C}" type="presParOf" srcId="{02A41654-4A74-4429-BE32-13C6A02CEC29}" destId="{0AC4EB04-913B-4452-BE97-DB9A7DBD465D}" srcOrd="3" destOrd="0" presId="urn:microsoft.com/office/officeart/2005/8/layout/hierarchy2"/>
    <dgm:cxn modelId="{4DD0D84C-DA01-482C-88BD-532080B8BE3D}" type="presParOf" srcId="{0AC4EB04-913B-4452-BE97-DB9A7DBD465D}" destId="{B3D44B1F-3A28-475F-87AC-9ADE2F8360BA}" srcOrd="0" destOrd="0" presId="urn:microsoft.com/office/officeart/2005/8/layout/hierarchy2"/>
    <dgm:cxn modelId="{21BDF389-E388-49DE-BFA2-21CB21E69F43}" type="presParOf" srcId="{0AC4EB04-913B-4452-BE97-DB9A7DBD465D}" destId="{8DA98999-E2A7-4191-8E7B-CD922ACDA5CF}" srcOrd="1" destOrd="0" presId="urn:microsoft.com/office/officeart/2005/8/layout/hierarchy2"/>
    <dgm:cxn modelId="{620F5A9E-76FC-48DE-BB1E-085A4F52825E}" type="presParOf" srcId="{689BA1BB-106F-40B1-B962-9B147F5D4B02}" destId="{26356819-ABCB-472D-8B01-339B9B257091}" srcOrd="4" destOrd="0" presId="urn:microsoft.com/office/officeart/2005/8/layout/hierarchy2"/>
    <dgm:cxn modelId="{2481A988-4A21-45A5-8FC0-630CAFE845AC}" type="presParOf" srcId="{26356819-ABCB-472D-8B01-339B9B257091}" destId="{A082F8C1-01DE-4BCA-A269-AEDF4B04303E}" srcOrd="0" destOrd="0" presId="urn:microsoft.com/office/officeart/2005/8/layout/hierarchy2"/>
    <dgm:cxn modelId="{24774E41-DE79-446C-97A6-FF79796BE6E7}" type="presParOf" srcId="{689BA1BB-106F-40B1-B962-9B147F5D4B02}" destId="{986CC3F9-7B73-4CE2-88BD-4921D2111B90}" srcOrd="5" destOrd="0" presId="urn:microsoft.com/office/officeart/2005/8/layout/hierarchy2"/>
    <dgm:cxn modelId="{996177B6-EEB6-495D-A023-03B51FB8568F}" type="presParOf" srcId="{986CC3F9-7B73-4CE2-88BD-4921D2111B90}" destId="{E7632189-634A-4AF5-AA84-5398FA3D7ED8}" srcOrd="0" destOrd="0" presId="urn:microsoft.com/office/officeart/2005/8/layout/hierarchy2"/>
    <dgm:cxn modelId="{41F7E094-7DA7-4E25-A7B0-5A030E48188C}" type="presParOf" srcId="{986CC3F9-7B73-4CE2-88BD-4921D2111B90}" destId="{A1CDDE68-B59B-486F-A367-E3B9CD614402}" srcOrd="1" destOrd="0" presId="urn:microsoft.com/office/officeart/2005/8/layout/hierarchy2"/>
    <dgm:cxn modelId="{2618B40B-0879-47FD-920C-3425AC8FFF34}" type="presParOf" srcId="{A1CDDE68-B59B-486F-A367-E3B9CD614402}" destId="{61DAC71A-AFA5-4CFC-8D10-AA4C2356F692}" srcOrd="0" destOrd="0" presId="urn:microsoft.com/office/officeart/2005/8/layout/hierarchy2"/>
    <dgm:cxn modelId="{E4FB1642-5665-4B89-A36F-04D4D93447F1}" type="presParOf" srcId="{61DAC71A-AFA5-4CFC-8D10-AA4C2356F692}" destId="{DE350575-CDE1-4A1C-9043-AD8321B915C1}" srcOrd="0" destOrd="0" presId="urn:microsoft.com/office/officeart/2005/8/layout/hierarchy2"/>
    <dgm:cxn modelId="{1666FFF1-0EE6-433A-847F-A5A90F0C50BA}" type="presParOf" srcId="{A1CDDE68-B59B-486F-A367-E3B9CD614402}" destId="{889CD9CF-8171-415A-8DCC-9868E13E89C6}" srcOrd="1" destOrd="0" presId="urn:microsoft.com/office/officeart/2005/8/layout/hierarchy2"/>
    <dgm:cxn modelId="{1B562C5C-E887-4F02-A434-9B4D0B830E4B}" type="presParOf" srcId="{889CD9CF-8171-415A-8DCC-9868E13E89C6}" destId="{8ACBF141-124A-4A3E-AB49-1AD7D99F6580}" srcOrd="0" destOrd="0" presId="urn:microsoft.com/office/officeart/2005/8/layout/hierarchy2"/>
    <dgm:cxn modelId="{99576518-5527-47AD-A23A-6D015CACAFD3}" type="presParOf" srcId="{889CD9CF-8171-415A-8DCC-9868E13E89C6}" destId="{AAD61284-7172-406F-A21C-804EFC81CFC0}" srcOrd="1" destOrd="0" presId="urn:microsoft.com/office/officeart/2005/8/layout/hierarchy2"/>
    <dgm:cxn modelId="{D4F266D4-94F0-4396-8A8B-1D7EF3DDC9A5}" type="presParOf" srcId="{A1CDDE68-B59B-486F-A367-E3B9CD614402}" destId="{83928ECD-9978-4A73-A850-76AAF1795C2B}" srcOrd="2" destOrd="0" presId="urn:microsoft.com/office/officeart/2005/8/layout/hierarchy2"/>
    <dgm:cxn modelId="{F87F757B-9BDA-4B32-ABFB-E93965DFE375}" type="presParOf" srcId="{83928ECD-9978-4A73-A850-76AAF1795C2B}" destId="{D442DEEE-3E79-4588-8F23-EC62258D93B4}" srcOrd="0" destOrd="0" presId="urn:microsoft.com/office/officeart/2005/8/layout/hierarchy2"/>
    <dgm:cxn modelId="{9B9FBAD7-FE44-4640-A918-CBE6AD62F658}" type="presParOf" srcId="{A1CDDE68-B59B-486F-A367-E3B9CD614402}" destId="{1D6AD43B-22E6-4C56-831B-DB2585445312}" srcOrd="3" destOrd="0" presId="urn:microsoft.com/office/officeart/2005/8/layout/hierarchy2"/>
    <dgm:cxn modelId="{E5D37432-B345-49B0-9361-A11382789827}" type="presParOf" srcId="{1D6AD43B-22E6-4C56-831B-DB2585445312}" destId="{FDAE19AF-EEEA-4E7F-AA46-8E3E6A90954C}" srcOrd="0" destOrd="0" presId="urn:microsoft.com/office/officeart/2005/8/layout/hierarchy2"/>
    <dgm:cxn modelId="{F6AE3CE4-C06A-48DA-8897-82D7990CEE18}" type="presParOf" srcId="{1D6AD43B-22E6-4C56-831B-DB2585445312}" destId="{EC9FEDD6-50D9-4737-8440-AEF91F0CC04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E8836-4657-4FCD-BF8F-67A52E712A00}">
      <dsp:nvSpPr>
        <dsp:cNvPr id="0" name=""/>
        <dsp:cNvSpPr/>
      </dsp:nvSpPr>
      <dsp:spPr>
        <a:xfrm>
          <a:off x="4411874" y="2131446"/>
          <a:ext cx="1186698" cy="14900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cap="none" spc="0" dirty="0" smtClean="0">
              <a:ln w="12700">
                <a:solidFill>
                  <a:schemeClr val="tx2">
                    <a:satMod val="155000"/>
                  </a:schemeClr>
                </a:solidFill>
                <a:prstDash val="solid"/>
              </a:ln>
              <a:solidFill>
                <a:srgbClr val="FFFF66"/>
              </a:solidFill>
              <a:effectLst>
                <a:outerShdw blurRad="41275" dist="20320" dir="1800000" algn="tl" rotWithShape="0">
                  <a:srgbClr val="000000">
                    <a:alpha val="40000"/>
                  </a:srgbClr>
                </a:outerShdw>
              </a:effectLst>
              <a:cs typeface="B Titr" pitchFamily="2" charset="-78"/>
            </a:rPr>
            <a:t>پیامدهای دوستی با غیر هم جنس</a:t>
          </a:r>
          <a:endParaRPr lang="fa-IR" sz="1600" b="1" kern="1200" cap="none" spc="0" dirty="0">
            <a:ln w="12700">
              <a:solidFill>
                <a:schemeClr val="tx2">
                  <a:satMod val="155000"/>
                </a:schemeClr>
              </a:solidFill>
              <a:prstDash val="solid"/>
            </a:ln>
            <a:solidFill>
              <a:srgbClr val="FFFF66"/>
            </a:solidFill>
            <a:effectLst>
              <a:outerShdw blurRad="41275" dist="20320" dir="1800000" algn="tl" rotWithShape="0">
                <a:srgbClr val="000000">
                  <a:alpha val="40000"/>
                </a:srgbClr>
              </a:outerShdw>
            </a:effectLst>
            <a:cs typeface="B Titr" pitchFamily="2" charset="-78"/>
          </a:endParaRPr>
        </a:p>
      </dsp:txBody>
      <dsp:txXfrm>
        <a:off x="4585662" y="2349652"/>
        <a:ext cx="839122" cy="1053595"/>
      </dsp:txXfrm>
    </dsp:sp>
    <dsp:sp modelId="{4C4C4CC6-369C-493C-A8AC-74C505070AA4}">
      <dsp:nvSpPr>
        <dsp:cNvPr id="0" name=""/>
        <dsp:cNvSpPr/>
      </dsp:nvSpPr>
      <dsp:spPr>
        <a:xfrm rot="16200000">
          <a:off x="4544558" y="1660032"/>
          <a:ext cx="921331" cy="21495"/>
        </a:xfrm>
        <a:custGeom>
          <a:avLst/>
          <a:gdLst/>
          <a:ahLst/>
          <a:cxnLst/>
          <a:rect l="0" t="0" r="0" b="0"/>
          <a:pathLst>
            <a:path>
              <a:moveTo>
                <a:pt x="0" y="10747"/>
              </a:moveTo>
              <a:lnTo>
                <a:pt x="921331"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982190" y="1647747"/>
        <a:ext cx="46066" cy="46066"/>
      </dsp:txXfrm>
    </dsp:sp>
    <dsp:sp modelId="{98AABB4B-84ED-4770-A820-F46E56702E47}">
      <dsp:nvSpPr>
        <dsp:cNvPr id="0" name=""/>
        <dsp:cNvSpPr/>
      </dsp:nvSpPr>
      <dsp:spPr>
        <a:xfrm>
          <a:off x="4290765" y="23415"/>
          <a:ext cx="1428916" cy="11866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0" kern="1200" dirty="0" smtClean="0">
              <a:cs typeface="B Titr" pitchFamily="2" charset="-78"/>
            </a:rPr>
            <a:t>افت تحصیلی و تمرکز حواس </a:t>
          </a:r>
          <a:endParaRPr lang="fa-IR" sz="1400" b="0" kern="1200" dirty="0">
            <a:cs typeface="B Titr" pitchFamily="2" charset="-78"/>
          </a:endParaRPr>
        </a:p>
      </dsp:txBody>
      <dsp:txXfrm>
        <a:off x="4500025" y="197203"/>
        <a:ext cx="1010396" cy="839122"/>
      </dsp:txXfrm>
    </dsp:sp>
    <dsp:sp modelId="{D0EF22CF-EBE4-49EE-B320-EEB4690B2D95}">
      <dsp:nvSpPr>
        <dsp:cNvPr id="0" name=""/>
        <dsp:cNvSpPr/>
      </dsp:nvSpPr>
      <dsp:spPr>
        <a:xfrm rot="18600000">
          <a:off x="5267462" y="1992284"/>
          <a:ext cx="941292" cy="21495"/>
        </a:xfrm>
        <a:custGeom>
          <a:avLst/>
          <a:gdLst/>
          <a:ahLst/>
          <a:cxnLst/>
          <a:rect l="0" t="0" r="0" b="0"/>
          <a:pathLst>
            <a:path>
              <a:moveTo>
                <a:pt x="0" y="10747"/>
              </a:moveTo>
              <a:lnTo>
                <a:pt x="941292"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714576" y="1979499"/>
        <a:ext cx="47064" cy="47064"/>
      </dsp:txXfrm>
    </dsp:sp>
    <dsp:sp modelId="{3B5A1DC5-4B0B-4B1E-994F-C3496BB7CCE7}">
      <dsp:nvSpPr>
        <dsp:cNvPr id="0" name=""/>
        <dsp:cNvSpPr/>
      </dsp:nvSpPr>
      <dsp:spPr>
        <a:xfrm>
          <a:off x="5693949" y="552081"/>
          <a:ext cx="1527542" cy="11866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0" kern="1200" dirty="0" smtClean="0">
              <a:cs typeface="B Titr" pitchFamily="2" charset="-78"/>
            </a:rPr>
            <a:t> تغییر سطح ارتباط از عاطفی به غریزی </a:t>
          </a:r>
          <a:endParaRPr lang="fa-IR" sz="1200" b="0" kern="1200" dirty="0">
            <a:cs typeface="B Titr" pitchFamily="2" charset="-78"/>
          </a:endParaRPr>
        </a:p>
      </dsp:txBody>
      <dsp:txXfrm>
        <a:off x="5917652" y="725869"/>
        <a:ext cx="1080136" cy="839122"/>
      </dsp:txXfrm>
    </dsp:sp>
    <dsp:sp modelId="{CBB39D1A-3173-42A6-A618-7E8DB738B30C}">
      <dsp:nvSpPr>
        <dsp:cNvPr id="0" name=""/>
        <dsp:cNvSpPr/>
      </dsp:nvSpPr>
      <dsp:spPr>
        <a:xfrm rot="21000000">
          <a:off x="5585911" y="2683269"/>
          <a:ext cx="907881" cy="21495"/>
        </a:xfrm>
        <a:custGeom>
          <a:avLst/>
          <a:gdLst/>
          <a:ahLst/>
          <a:cxnLst/>
          <a:rect l="0" t="0" r="0" b="0"/>
          <a:pathLst>
            <a:path>
              <a:moveTo>
                <a:pt x="0" y="10747"/>
              </a:moveTo>
              <a:lnTo>
                <a:pt x="907881"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6017155" y="2671319"/>
        <a:ext cx="45394" cy="45394"/>
      </dsp:txXfrm>
    </dsp:sp>
    <dsp:sp modelId="{1A3FA1C1-984A-4647-A91C-C7F467CBCFA8}">
      <dsp:nvSpPr>
        <dsp:cNvPr id="0" name=""/>
        <dsp:cNvSpPr/>
      </dsp:nvSpPr>
      <dsp:spPr>
        <a:xfrm>
          <a:off x="6468041" y="1890710"/>
          <a:ext cx="1525074" cy="11866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0" kern="1200" dirty="0" smtClean="0">
              <a:cs typeface="B Titr" pitchFamily="2" charset="-78"/>
            </a:rPr>
            <a:t> تشدید درگیریهای خانوادگی </a:t>
          </a:r>
          <a:endParaRPr lang="fa-IR" sz="1400" b="0" kern="1200" dirty="0">
            <a:cs typeface="B Titr" pitchFamily="2" charset="-78"/>
          </a:endParaRPr>
        </a:p>
      </dsp:txBody>
      <dsp:txXfrm>
        <a:off x="6691383" y="2064498"/>
        <a:ext cx="1078390" cy="839122"/>
      </dsp:txXfrm>
    </dsp:sp>
    <dsp:sp modelId="{47A94E04-4A9B-4354-8C99-2D6A1231162A}">
      <dsp:nvSpPr>
        <dsp:cNvPr id="0" name=""/>
        <dsp:cNvSpPr/>
      </dsp:nvSpPr>
      <dsp:spPr>
        <a:xfrm rot="1800000">
          <a:off x="5482428" y="3407898"/>
          <a:ext cx="923816" cy="21495"/>
        </a:xfrm>
        <a:custGeom>
          <a:avLst/>
          <a:gdLst/>
          <a:ahLst/>
          <a:cxnLst/>
          <a:rect l="0" t="0" r="0" b="0"/>
          <a:pathLst>
            <a:path>
              <a:moveTo>
                <a:pt x="0" y="10747"/>
              </a:moveTo>
              <a:lnTo>
                <a:pt x="923816"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921241" y="3395551"/>
        <a:ext cx="46190" cy="46190"/>
      </dsp:txXfrm>
    </dsp:sp>
    <dsp:sp modelId="{DA177D65-2E19-4051-A541-08ADA7B8CCE4}">
      <dsp:nvSpPr>
        <dsp:cNvPr id="0" name=""/>
        <dsp:cNvSpPr/>
      </dsp:nvSpPr>
      <dsp:spPr>
        <a:xfrm>
          <a:off x="6189075" y="3412942"/>
          <a:ext cx="1546185" cy="11866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0" kern="1200" dirty="0" smtClean="0">
              <a:cs typeface="B Titr" pitchFamily="2" charset="-78"/>
            </a:rPr>
            <a:t>  بی توجهی به مسئولیتهای فردی و خانوادگی </a:t>
          </a:r>
          <a:endParaRPr lang="fa-IR" sz="1200" b="0" kern="1200" dirty="0">
            <a:cs typeface="B Titr" pitchFamily="2" charset="-78"/>
          </a:endParaRPr>
        </a:p>
      </dsp:txBody>
      <dsp:txXfrm>
        <a:off x="6415509" y="3586730"/>
        <a:ext cx="1093317" cy="839122"/>
      </dsp:txXfrm>
    </dsp:sp>
    <dsp:sp modelId="{50D2C59D-77B5-43BF-A300-A6BC50C6E2A7}">
      <dsp:nvSpPr>
        <dsp:cNvPr id="0" name=""/>
        <dsp:cNvSpPr/>
      </dsp:nvSpPr>
      <dsp:spPr>
        <a:xfrm rot="4066536">
          <a:off x="4978060" y="3972243"/>
          <a:ext cx="958568" cy="21495"/>
        </a:xfrm>
        <a:custGeom>
          <a:avLst/>
          <a:gdLst/>
          <a:ahLst/>
          <a:cxnLst/>
          <a:rect l="0" t="0" r="0" b="0"/>
          <a:pathLst>
            <a:path>
              <a:moveTo>
                <a:pt x="0" y="10747"/>
              </a:moveTo>
              <a:lnTo>
                <a:pt x="958568"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433380" y="3959027"/>
        <a:ext cx="47928" cy="47928"/>
      </dsp:txXfrm>
    </dsp:sp>
    <dsp:sp modelId="{C472CD7D-ED5A-40C7-A19A-3C6D228B9644}">
      <dsp:nvSpPr>
        <dsp:cNvPr id="0" name=""/>
        <dsp:cNvSpPr/>
      </dsp:nvSpPr>
      <dsp:spPr>
        <a:xfrm rot="691150">
          <a:off x="5114770" y="4398235"/>
          <a:ext cx="1509350" cy="11866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0" kern="1200" dirty="0" smtClean="0">
              <a:cs typeface="B Titr" pitchFamily="2" charset="-78"/>
            </a:rPr>
            <a:t>مشروبات الکلی و مواد مخدر (پسران) </a:t>
          </a:r>
          <a:endParaRPr lang="fa-IR" sz="1400" b="0" kern="1200" dirty="0">
            <a:cs typeface="B Titr" pitchFamily="2" charset="-78"/>
          </a:endParaRPr>
        </a:p>
      </dsp:txBody>
      <dsp:txXfrm>
        <a:off x="5335809" y="4572023"/>
        <a:ext cx="1067272" cy="839122"/>
      </dsp:txXfrm>
    </dsp:sp>
    <dsp:sp modelId="{5C894F41-1941-4C1E-B673-58DF7129083C}">
      <dsp:nvSpPr>
        <dsp:cNvPr id="0" name=""/>
        <dsp:cNvSpPr/>
      </dsp:nvSpPr>
      <dsp:spPr>
        <a:xfrm rot="6631968">
          <a:off x="4169129" y="3944482"/>
          <a:ext cx="864102" cy="21495"/>
        </a:xfrm>
        <a:custGeom>
          <a:avLst/>
          <a:gdLst/>
          <a:ahLst/>
          <a:cxnLst/>
          <a:rect l="0" t="0" r="0" b="0"/>
          <a:pathLst>
            <a:path>
              <a:moveTo>
                <a:pt x="0" y="10747"/>
              </a:moveTo>
              <a:lnTo>
                <a:pt x="864102"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579577" y="3933628"/>
        <a:ext cx="43205" cy="43205"/>
      </dsp:txXfrm>
    </dsp:sp>
    <dsp:sp modelId="{8295031E-6475-48A1-9937-4CEEBA8E6DDC}">
      <dsp:nvSpPr>
        <dsp:cNvPr id="0" name=""/>
        <dsp:cNvSpPr/>
      </dsp:nvSpPr>
      <dsp:spPr>
        <a:xfrm rot="21270107">
          <a:off x="3449213" y="4337481"/>
          <a:ext cx="1573135" cy="11866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0" kern="1200" dirty="0" smtClean="0">
              <a:cs typeface="B Titr" pitchFamily="2" charset="-78"/>
            </a:rPr>
            <a:t>افسردگی و گرایش به تنهایی (دختران )</a:t>
          </a:r>
          <a:endParaRPr lang="fa-IR" sz="1400" b="0" kern="1200" dirty="0">
            <a:cs typeface="B Titr" pitchFamily="2" charset="-78"/>
          </a:endParaRPr>
        </a:p>
      </dsp:txBody>
      <dsp:txXfrm>
        <a:off x="3679593" y="4511269"/>
        <a:ext cx="1112375" cy="839122"/>
      </dsp:txXfrm>
    </dsp:sp>
    <dsp:sp modelId="{952DE680-F802-42F0-A9E8-E5DE3D72274A}">
      <dsp:nvSpPr>
        <dsp:cNvPr id="0" name=""/>
        <dsp:cNvSpPr/>
      </dsp:nvSpPr>
      <dsp:spPr>
        <a:xfrm rot="9000000">
          <a:off x="3628253" y="3401454"/>
          <a:ext cx="898039" cy="21495"/>
        </a:xfrm>
        <a:custGeom>
          <a:avLst/>
          <a:gdLst/>
          <a:ahLst/>
          <a:cxnLst/>
          <a:rect l="0" t="0" r="0" b="0"/>
          <a:pathLst>
            <a:path>
              <a:moveTo>
                <a:pt x="0" y="10747"/>
              </a:moveTo>
              <a:lnTo>
                <a:pt x="898039"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054822" y="3389751"/>
        <a:ext cx="44901" cy="44901"/>
      </dsp:txXfrm>
    </dsp:sp>
    <dsp:sp modelId="{D2425E1C-7F24-41CF-8A68-EE2C86F41F0F}">
      <dsp:nvSpPr>
        <dsp:cNvPr id="0" name=""/>
        <dsp:cNvSpPr/>
      </dsp:nvSpPr>
      <dsp:spPr>
        <a:xfrm>
          <a:off x="2230039" y="3412942"/>
          <a:ext cx="1636481" cy="11866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0" kern="1200" dirty="0" smtClean="0">
              <a:cs typeface="B Titr" pitchFamily="2" charset="-78"/>
            </a:rPr>
            <a:t>شکست عاطفی احتمالی</a:t>
          </a:r>
          <a:endParaRPr lang="fa-IR" sz="1400" b="0" kern="1200" dirty="0">
            <a:cs typeface="B Titr" pitchFamily="2" charset="-78"/>
          </a:endParaRPr>
        </a:p>
      </dsp:txBody>
      <dsp:txXfrm>
        <a:off x="2469696" y="3586730"/>
        <a:ext cx="1157167" cy="839122"/>
      </dsp:txXfrm>
    </dsp:sp>
    <dsp:sp modelId="{06DC9CEB-2B83-4AD4-A61A-AB5535CF0040}">
      <dsp:nvSpPr>
        <dsp:cNvPr id="0" name=""/>
        <dsp:cNvSpPr/>
      </dsp:nvSpPr>
      <dsp:spPr>
        <a:xfrm rot="11400000">
          <a:off x="3584722" y="2689224"/>
          <a:ext cx="839293" cy="21495"/>
        </a:xfrm>
        <a:custGeom>
          <a:avLst/>
          <a:gdLst/>
          <a:ahLst/>
          <a:cxnLst/>
          <a:rect l="0" t="0" r="0" b="0"/>
          <a:pathLst>
            <a:path>
              <a:moveTo>
                <a:pt x="0" y="10747"/>
              </a:moveTo>
              <a:lnTo>
                <a:pt x="839293"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3983386" y="2678989"/>
        <a:ext cx="41964" cy="41964"/>
      </dsp:txXfrm>
    </dsp:sp>
    <dsp:sp modelId="{316ADA2E-3358-40C5-A2B3-EC53FA32C01C}">
      <dsp:nvSpPr>
        <dsp:cNvPr id="0" name=""/>
        <dsp:cNvSpPr/>
      </dsp:nvSpPr>
      <dsp:spPr>
        <a:xfrm>
          <a:off x="1943988" y="1890710"/>
          <a:ext cx="1671762" cy="11866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0" kern="1200" dirty="0" smtClean="0">
              <a:cs typeface="B Titr" pitchFamily="2" charset="-78"/>
            </a:rPr>
            <a:t>نفرت از جنس مخالف</a:t>
          </a:r>
          <a:endParaRPr lang="fa-IR" sz="1400" b="0" kern="1200" dirty="0">
            <a:cs typeface="B Titr" pitchFamily="2" charset="-78"/>
          </a:endParaRPr>
        </a:p>
      </dsp:txBody>
      <dsp:txXfrm>
        <a:off x="2188812" y="2064498"/>
        <a:ext cx="1182114" cy="839122"/>
      </dsp:txXfrm>
    </dsp:sp>
    <dsp:sp modelId="{98B4AE88-B72C-4FE5-9482-583C7D78196E}">
      <dsp:nvSpPr>
        <dsp:cNvPr id="0" name=""/>
        <dsp:cNvSpPr/>
      </dsp:nvSpPr>
      <dsp:spPr>
        <a:xfrm rot="13800000">
          <a:off x="3816493" y="1999185"/>
          <a:ext cx="923273" cy="21495"/>
        </a:xfrm>
        <a:custGeom>
          <a:avLst/>
          <a:gdLst/>
          <a:ahLst/>
          <a:cxnLst/>
          <a:rect l="0" t="0" r="0" b="0"/>
          <a:pathLst>
            <a:path>
              <a:moveTo>
                <a:pt x="0" y="10747"/>
              </a:moveTo>
              <a:lnTo>
                <a:pt x="923273"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255048" y="1986851"/>
        <a:ext cx="46163" cy="46163"/>
      </dsp:txXfrm>
    </dsp:sp>
    <dsp:sp modelId="{15EE80E4-6E94-4A57-ABF4-9A160EBA6131}">
      <dsp:nvSpPr>
        <dsp:cNvPr id="0" name=""/>
        <dsp:cNvSpPr/>
      </dsp:nvSpPr>
      <dsp:spPr>
        <a:xfrm>
          <a:off x="2709921" y="552081"/>
          <a:ext cx="1685610" cy="11866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0" kern="1200" dirty="0" smtClean="0">
              <a:cs typeface="B Titr" pitchFamily="2" charset="-78"/>
            </a:rPr>
            <a:t>کاهش اعتبار فرد در خانواده و اعتماد والدین به فرد </a:t>
          </a:r>
          <a:endParaRPr lang="fa-IR" sz="1200" b="0" kern="1200" dirty="0">
            <a:cs typeface="B Titr" pitchFamily="2" charset="-78"/>
          </a:endParaRPr>
        </a:p>
      </dsp:txBody>
      <dsp:txXfrm>
        <a:off x="2956773" y="725869"/>
        <a:ext cx="1191906" cy="839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43A1A-2116-44E7-8C6B-327B88344C15}">
      <dsp:nvSpPr>
        <dsp:cNvPr id="0" name=""/>
        <dsp:cNvSpPr/>
      </dsp:nvSpPr>
      <dsp:spPr>
        <a:xfrm>
          <a:off x="3044881" y="2530572"/>
          <a:ext cx="1685416" cy="1685416"/>
        </a:xfrm>
        <a:prstGeom prst="ellipse">
          <a:avLst/>
        </a:prstGeom>
        <a:gradFill rotWithShape="1">
          <a:gsLst>
            <a:gs pos="0">
              <a:schemeClr val="accent2">
                <a:lumMod val="95000"/>
              </a:schemeClr>
            </a:gs>
            <a:gs pos="100000">
              <a:schemeClr val="accent2">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shade val="30000"/>
              <a:satMod val="12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fa-IR" sz="3000" kern="1200" dirty="0" smtClean="0">
              <a:solidFill>
                <a:srgbClr val="FFFF00"/>
              </a:solidFill>
              <a:cs typeface="0 Koodak Bold" pitchFamily="2" charset="-78"/>
            </a:rPr>
            <a:t>اهمیت و کارکرد ازدواج </a:t>
          </a:r>
          <a:r>
            <a:rPr lang="fa-IR" sz="3000" kern="1200" dirty="0" smtClean="0">
              <a:cs typeface="0 Koodak Bold" pitchFamily="2" charset="-78"/>
            </a:rPr>
            <a:t>:</a:t>
          </a:r>
          <a:endParaRPr lang="fa-IR" sz="3000" kern="1200" dirty="0">
            <a:cs typeface="0 Koodak Bold" pitchFamily="2" charset="-78"/>
          </a:endParaRPr>
        </a:p>
      </dsp:txBody>
      <dsp:txXfrm>
        <a:off x="3291704" y="2777395"/>
        <a:ext cx="1191770" cy="1191770"/>
      </dsp:txXfrm>
    </dsp:sp>
    <dsp:sp modelId="{1E7E11DF-4513-4F2F-9BB1-A24DC56D0335}">
      <dsp:nvSpPr>
        <dsp:cNvPr id="0" name=""/>
        <dsp:cNvSpPr/>
      </dsp:nvSpPr>
      <dsp:spPr>
        <a:xfrm rot="16200000">
          <a:off x="3467732" y="2091269"/>
          <a:ext cx="839715" cy="38891"/>
        </a:xfrm>
        <a:custGeom>
          <a:avLst/>
          <a:gdLst/>
          <a:ahLst/>
          <a:cxnLst/>
          <a:rect l="0" t="0" r="0" b="0"/>
          <a:pathLst>
            <a:path>
              <a:moveTo>
                <a:pt x="0" y="19445"/>
              </a:moveTo>
              <a:lnTo>
                <a:pt x="839715" y="194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3866596" y="2089722"/>
        <a:ext cx="41985" cy="41985"/>
      </dsp:txXfrm>
    </dsp:sp>
    <dsp:sp modelId="{04181437-1BB7-43A4-930B-472C11F8B286}">
      <dsp:nvSpPr>
        <dsp:cNvPr id="0" name=""/>
        <dsp:cNvSpPr/>
      </dsp:nvSpPr>
      <dsp:spPr>
        <a:xfrm>
          <a:off x="3044881" y="5440"/>
          <a:ext cx="1685416" cy="1685416"/>
        </a:xfrm>
        <a:prstGeom prst="ellipse">
          <a:avLst/>
        </a:prstGeom>
        <a:gradFill rotWithShape="1">
          <a:gsLst>
            <a:gs pos="0">
              <a:schemeClr val="accent6">
                <a:lumMod val="95000"/>
              </a:schemeClr>
            </a:gs>
            <a:gs pos="100000">
              <a:schemeClr val="accent6">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shade val="30000"/>
              <a:satMod val="12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0 Koodak Bold" pitchFamily="2" charset="-78"/>
            </a:rPr>
            <a:t>تامین نیازهای عاطفی و غریزی </a:t>
          </a:r>
          <a:endParaRPr lang="fa-IR" sz="1800" b="1" kern="1200" dirty="0">
            <a:cs typeface="0 Koodak Bold" pitchFamily="2" charset="-78"/>
          </a:endParaRPr>
        </a:p>
      </dsp:txBody>
      <dsp:txXfrm>
        <a:off x="3291704" y="252263"/>
        <a:ext cx="1191770" cy="1191770"/>
      </dsp:txXfrm>
    </dsp:sp>
    <dsp:sp modelId="{162BF075-4155-4009-84C1-4E5AD8ADABEA}">
      <dsp:nvSpPr>
        <dsp:cNvPr id="0" name=""/>
        <dsp:cNvSpPr/>
      </dsp:nvSpPr>
      <dsp:spPr>
        <a:xfrm rot="19271906">
          <a:off x="4449536" y="2556603"/>
          <a:ext cx="859108" cy="38891"/>
        </a:xfrm>
        <a:custGeom>
          <a:avLst/>
          <a:gdLst/>
          <a:ahLst/>
          <a:cxnLst/>
          <a:rect l="0" t="0" r="0" b="0"/>
          <a:pathLst>
            <a:path>
              <a:moveTo>
                <a:pt x="0" y="19445"/>
              </a:moveTo>
              <a:lnTo>
                <a:pt x="859108" y="194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857612" y="2554571"/>
        <a:ext cx="42955" cy="42955"/>
      </dsp:txXfrm>
    </dsp:sp>
    <dsp:sp modelId="{D63FAFC4-8CF1-4BE9-96E4-8B207965556D}">
      <dsp:nvSpPr>
        <dsp:cNvPr id="0" name=""/>
        <dsp:cNvSpPr/>
      </dsp:nvSpPr>
      <dsp:spPr>
        <a:xfrm>
          <a:off x="5027882" y="936109"/>
          <a:ext cx="1685416" cy="1685416"/>
        </a:xfrm>
        <a:prstGeom prst="ellipse">
          <a:avLst/>
        </a:prstGeom>
        <a:gradFill rotWithShape="1">
          <a:gsLst>
            <a:gs pos="0">
              <a:schemeClr val="accent6">
                <a:lumMod val="95000"/>
              </a:schemeClr>
            </a:gs>
            <a:gs pos="100000">
              <a:schemeClr val="accent6">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shade val="30000"/>
              <a:satMod val="12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0 Koodak Bold" pitchFamily="2" charset="-78"/>
            </a:rPr>
            <a:t>کاهش نگرانیها اضطرابها و آشفتگی ها </a:t>
          </a:r>
          <a:endParaRPr lang="fa-IR" sz="1800" b="1" kern="1200" dirty="0">
            <a:cs typeface="0 Koodak Bold" pitchFamily="2" charset="-78"/>
          </a:endParaRPr>
        </a:p>
      </dsp:txBody>
      <dsp:txXfrm>
        <a:off x="5274705" y="1182932"/>
        <a:ext cx="1191770" cy="1191770"/>
      </dsp:txXfrm>
    </dsp:sp>
    <dsp:sp modelId="{3D30DA0E-D54E-4A75-8949-98B98E707F0A}">
      <dsp:nvSpPr>
        <dsp:cNvPr id="0" name=""/>
        <dsp:cNvSpPr/>
      </dsp:nvSpPr>
      <dsp:spPr>
        <a:xfrm rot="772647">
          <a:off x="4700526" y="3617644"/>
          <a:ext cx="682001" cy="38891"/>
        </a:xfrm>
        <a:custGeom>
          <a:avLst/>
          <a:gdLst/>
          <a:ahLst/>
          <a:cxnLst/>
          <a:rect l="0" t="0" r="0" b="0"/>
          <a:pathLst>
            <a:path>
              <a:moveTo>
                <a:pt x="0" y="19445"/>
              </a:moveTo>
              <a:lnTo>
                <a:pt x="682001" y="194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024477" y="3620040"/>
        <a:ext cx="34100" cy="34100"/>
      </dsp:txXfrm>
    </dsp:sp>
    <dsp:sp modelId="{23D46D40-2CEE-4BC3-A80C-73C3487C9BC6}">
      <dsp:nvSpPr>
        <dsp:cNvPr id="0" name=""/>
        <dsp:cNvSpPr/>
      </dsp:nvSpPr>
      <dsp:spPr>
        <a:xfrm>
          <a:off x="5337349" y="3094454"/>
          <a:ext cx="2033472" cy="1685416"/>
        </a:xfrm>
        <a:prstGeom prst="ellipse">
          <a:avLst/>
        </a:prstGeom>
        <a:gradFill rotWithShape="1">
          <a:gsLst>
            <a:gs pos="0">
              <a:schemeClr val="accent6">
                <a:lumMod val="95000"/>
              </a:schemeClr>
            </a:gs>
            <a:gs pos="100000">
              <a:schemeClr val="accent6">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shade val="30000"/>
              <a:satMod val="12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0 Koodak Bold" pitchFamily="2" charset="-78"/>
            </a:rPr>
            <a:t>توسعه خود (تبدیل من به ما ) </a:t>
          </a:r>
          <a:endParaRPr lang="fa-IR" sz="1800" b="1" kern="1200" dirty="0">
            <a:cs typeface="0 Koodak Bold" pitchFamily="2" charset="-78"/>
          </a:endParaRPr>
        </a:p>
      </dsp:txBody>
      <dsp:txXfrm>
        <a:off x="5635144" y="3341277"/>
        <a:ext cx="1437882" cy="1191770"/>
      </dsp:txXfrm>
    </dsp:sp>
    <dsp:sp modelId="{3AAD519E-B242-4117-B77B-D8995A6D8AD8}">
      <dsp:nvSpPr>
        <dsp:cNvPr id="0" name=""/>
        <dsp:cNvSpPr/>
      </dsp:nvSpPr>
      <dsp:spPr>
        <a:xfrm rot="3857143">
          <a:off x="4015538" y="4491368"/>
          <a:ext cx="839715" cy="38891"/>
        </a:xfrm>
        <a:custGeom>
          <a:avLst/>
          <a:gdLst/>
          <a:ahLst/>
          <a:cxnLst/>
          <a:rect l="0" t="0" r="0" b="0"/>
          <a:pathLst>
            <a:path>
              <a:moveTo>
                <a:pt x="0" y="19445"/>
              </a:moveTo>
              <a:lnTo>
                <a:pt x="839715" y="194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414403" y="4489821"/>
        <a:ext cx="41985" cy="41985"/>
      </dsp:txXfrm>
    </dsp:sp>
    <dsp:sp modelId="{524D6725-1E5B-4FA3-87D4-746590CFF123}">
      <dsp:nvSpPr>
        <dsp:cNvPr id="0" name=""/>
        <dsp:cNvSpPr/>
      </dsp:nvSpPr>
      <dsp:spPr>
        <a:xfrm>
          <a:off x="4140494" y="4805638"/>
          <a:ext cx="1685416" cy="1685416"/>
        </a:xfrm>
        <a:prstGeom prst="ellipse">
          <a:avLst/>
        </a:prstGeom>
        <a:gradFill rotWithShape="1">
          <a:gsLst>
            <a:gs pos="0">
              <a:schemeClr val="accent6">
                <a:lumMod val="95000"/>
              </a:schemeClr>
            </a:gs>
            <a:gs pos="100000">
              <a:schemeClr val="accent6">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shade val="30000"/>
              <a:satMod val="12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cs typeface="0 Koodak Bold" pitchFamily="2" charset="-78"/>
            </a:rPr>
            <a:t> </a:t>
          </a:r>
          <a:r>
            <a:rPr lang="fa-IR" sz="1800" b="1" kern="1200" dirty="0" smtClean="0">
              <a:cs typeface="0 Koodak Bold" pitchFamily="2" charset="-78"/>
            </a:rPr>
            <a:t>ایجاد احساس مسئولیت </a:t>
          </a:r>
          <a:endParaRPr lang="fa-IR" sz="2800" b="1" kern="1200" dirty="0">
            <a:cs typeface="0 Koodak Bold" pitchFamily="2" charset="-78"/>
          </a:endParaRPr>
        </a:p>
      </dsp:txBody>
      <dsp:txXfrm>
        <a:off x="4387317" y="5052461"/>
        <a:ext cx="1191770" cy="1191770"/>
      </dsp:txXfrm>
    </dsp:sp>
    <dsp:sp modelId="{44A74041-8CA4-41D1-904E-082B6E6C098B}">
      <dsp:nvSpPr>
        <dsp:cNvPr id="0" name=""/>
        <dsp:cNvSpPr/>
      </dsp:nvSpPr>
      <dsp:spPr>
        <a:xfrm rot="6942857">
          <a:off x="2919925" y="4491368"/>
          <a:ext cx="839715" cy="38891"/>
        </a:xfrm>
        <a:custGeom>
          <a:avLst/>
          <a:gdLst/>
          <a:ahLst/>
          <a:cxnLst/>
          <a:rect l="0" t="0" r="0" b="0"/>
          <a:pathLst>
            <a:path>
              <a:moveTo>
                <a:pt x="0" y="19445"/>
              </a:moveTo>
              <a:lnTo>
                <a:pt x="839715" y="194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3318789" y="4489821"/>
        <a:ext cx="41985" cy="41985"/>
      </dsp:txXfrm>
    </dsp:sp>
    <dsp:sp modelId="{A125967F-A71C-401E-8666-12DD8AE556E9}">
      <dsp:nvSpPr>
        <dsp:cNvPr id="0" name=""/>
        <dsp:cNvSpPr/>
      </dsp:nvSpPr>
      <dsp:spPr>
        <a:xfrm>
          <a:off x="1949267" y="4805638"/>
          <a:ext cx="1685416" cy="1685416"/>
        </a:xfrm>
        <a:prstGeom prst="ellipse">
          <a:avLst/>
        </a:prstGeom>
        <a:gradFill rotWithShape="1">
          <a:gsLst>
            <a:gs pos="0">
              <a:schemeClr val="accent6">
                <a:lumMod val="95000"/>
              </a:schemeClr>
            </a:gs>
            <a:gs pos="100000">
              <a:schemeClr val="accent6">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shade val="30000"/>
              <a:satMod val="12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0 Koodak Bold" pitchFamily="2" charset="-78"/>
            </a:rPr>
            <a:t>گسترده شدن چتر حمایت عاطفی روانی و مالی</a:t>
          </a:r>
          <a:endParaRPr lang="fa-IR" sz="1800" b="1" kern="1200" dirty="0">
            <a:cs typeface="0 Koodak Bold" pitchFamily="2" charset="-78"/>
          </a:endParaRPr>
        </a:p>
      </dsp:txBody>
      <dsp:txXfrm>
        <a:off x="2196090" y="5052461"/>
        <a:ext cx="1191770" cy="1191770"/>
      </dsp:txXfrm>
    </dsp:sp>
    <dsp:sp modelId="{D4B780AE-AD5F-4AB8-98C7-C6B99FCDDF35}">
      <dsp:nvSpPr>
        <dsp:cNvPr id="0" name=""/>
        <dsp:cNvSpPr/>
      </dsp:nvSpPr>
      <dsp:spPr>
        <a:xfrm rot="10028571">
          <a:off x="2374460" y="3619274"/>
          <a:ext cx="700328" cy="38891"/>
        </a:xfrm>
        <a:custGeom>
          <a:avLst/>
          <a:gdLst/>
          <a:ahLst/>
          <a:cxnLst/>
          <a:rect l="0" t="0" r="0" b="0"/>
          <a:pathLst>
            <a:path>
              <a:moveTo>
                <a:pt x="0" y="19445"/>
              </a:moveTo>
              <a:lnTo>
                <a:pt x="700328" y="194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707116" y="3621212"/>
        <a:ext cx="35016" cy="35016"/>
      </dsp:txXfrm>
    </dsp:sp>
    <dsp:sp modelId="{3ABE7051-508E-4E6D-92A5-150BA38888F2}">
      <dsp:nvSpPr>
        <dsp:cNvPr id="0" name=""/>
        <dsp:cNvSpPr/>
      </dsp:nvSpPr>
      <dsp:spPr>
        <a:xfrm>
          <a:off x="434380" y="3092467"/>
          <a:ext cx="1982774" cy="1685416"/>
        </a:xfrm>
        <a:prstGeom prst="ellipse">
          <a:avLst/>
        </a:prstGeom>
        <a:gradFill rotWithShape="1">
          <a:gsLst>
            <a:gs pos="0">
              <a:schemeClr val="accent6">
                <a:lumMod val="95000"/>
              </a:schemeClr>
            </a:gs>
            <a:gs pos="100000">
              <a:schemeClr val="accent6">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shade val="30000"/>
              <a:satMod val="12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0 Koodak Bold" pitchFamily="2" charset="-78"/>
            </a:rPr>
            <a:t>کسب اعتبار اجتماعی</a:t>
          </a:r>
          <a:endParaRPr lang="fa-IR" sz="1800" b="1" kern="1200" dirty="0">
            <a:cs typeface="0 Koodak Bold" pitchFamily="2" charset="-78"/>
          </a:endParaRPr>
        </a:p>
      </dsp:txBody>
      <dsp:txXfrm>
        <a:off x="724751" y="3339290"/>
        <a:ext cx="1402032" cy="1191770"/>
      </dsp:txXfrm>
    </dsp:sp>
    <dsp:sp modelId="{E086639F-76BB-4F0A-8A84-6C675C4F0771}">
      <dsp:nvSpPr>
        <dsp:cNvPr id="0" name=""/>
        <dsp:cNvSpPr/>
      </dsp:nvSpPr>
      <dsp:spPr>
        <a:xfrm rot="13114286">
          <a:off x="2480618" y="2566638"/>
          <a:ext cx="839715" cy="38891"/>
        </a:xfrm>
        <a:custGeom>
          <a:avLst/>
          <a:gdLst/>
          <a:ahLst/>
          <a:cxnLst/>
          <a:rect l="0" t="0" r="0" b="0"/>
          <a:pathLst>
            <a:path>
              <a:moveTo>
                <a:pt x="0" y="19445"/>
              </a:moveTo>
              <a:lnTo>
                <a:pt x="839715" y="194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879482" y="2565091"/>
        <a:ext cx="41985" cy="41985"/>
      </dsp:txXfrm>
    </dsp:sp>
    <dsp:sp modelId="{4A4971D1-1F5B-474F-A064-F333D0AF3992}">
      <dsp:nvSpPr>
        <dsp:cNvPr id="0" name=""/>
        <dsp:cNvSpPr/>
      </dsp:nvSpPr>
      <dsp:spPr>
        <a:xfrm>
          <a:off x="1070653" y="956178"/>
          <a:ext cx="1685416" cy="1685416"/>
        </a:xfrm>
        <a:prstGeom prst="ellipse">
          <a:avLst/>
        </a:prstGeom>
        <a:gradFill rotWithShape="1">
          <a:gsLst>
            <a:gs pos="0">
              <a:schemeClr val="accent6">
                <a:lumMod val="95000"/>
              </a:schemeClr>
            </a:gs>
            <a:gs pos="100000">
              <a:schemeClr val="accent6">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shade val="30000"/>
              <a:satMod val="12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cs typeface="0 Koodak Bold" pitchFamily="2" charset="-78"/>
            </a:rPr>
            <a:t>تشکیل</a:t>
          </a:r>
          <a:r>
            <a:rPr lang="fa-IR" sz="1600" b="1" kern="1200" dirty="0" smtClean="0">
              <a:cs typeface="0 Koodak Bold" pitchFamily="2" charset="-78"/>
            </a:rPr>
            <a:t> و استقلال خانواده جدید و پذیرش ان توسط دیگران </a:t>
          </a:r>
          <a:endParaRPr lang="fa-IR" sz="1600" b="1" kern="1200" dirty="0">
            <a:cs typeface="0 Koodak Bold" pitchFamily="2" charset="-78"/>
          </a:endParaRPr>
        </a:p>
      </dsp:txBody>
      <dsp:txXfrm>
        <a:off x="1317476" y="1203001"/>
        <a:ext cx="1191770" cy="11917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FA8D3-B006-4D79-80EA-78C6609B2767}">
      <dsp:nvSpPr>
        <dsp:cNvPr id="0" name=""/>
        <dsp:cNvSpPr/>
      </dsp:nvSpPr>
      <dsp:spPr>
        <a:xfrm rot="5400000">
          <a:off x="1031937" y="2615662"/>
          <a:ext cx="3324398" cy="2590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E4C411-349E-4E6A-8241-98A58BD1DDA0}">
      <dsp:nvSpPr>
        <dsp:cNvPr id="0" name=""/>
        <dsp:cNvSpPr/>
      </dsp:nvSpPr>
      <dsp:spPr>
        <a:xfrm>
          <a:off x="1800" y="0"/>
          <a:ext cx="4945260" cy="29834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r>
            <a:rPr lang="fa-IR" sz="2400" b="1" kern="1200" dirty="0" smtClean="0">
              <a:cs typeface="0 Homa" pitchFamily="2" charset="-78"/>
            </a:rPr>
            <a:t>خودشناسی مقدمه همسر گزینی</a:t>
          </a:r>
          <a:endParaRPr lang="fa-IR" sz="3000" kern="1200" dirty="0"/>
        </a:p>
        <a:p>
          <a:pPr marL="228600" lvl="1" indent="-228600" algn="r" defTabSz="1066800" rtl="1">
            <a:lnSpc>
              <a:spcPct val="90000"/>
            </a:lnSpc>
            <a:spcBef>
              <a:spcPct val="0"/>
            </a:spcBef>
            <a:spcAft>
              <a:spcPct val="15000"/>
            </a:spcAft>
            <a:buChar char="••"/>
          </a:pPr>
          <a:r>
            <a:rPr lang="fa-IR" sz="2400" b="1" kern="1200" dirty="0" smtClean="0">
              <a:cs typeface="0 Homa" pitchFamily="2" charset="-78"/>
            </a:rPr>
            <a:t>( تلاش بر شناخت ویژگیهای اعتقادی- فرهنگی – اخلاقی – خصلت های شخصیتی – نقاط قوت و ضعف - عادات و سلیقه های خود) </a:t>
          </a:r>
          <a:endParaRPr lang="fa-IR" sz="2400" b="1" kern="1200" dirty="0">
            <a:cs typeface="0 Homa" pitchFamily="2" charset="-78"/>
          </a:endParaRPr>
        </a:p>
      </dsp:txBody>
      <dsp:txXfrm>
        <a:off x="89181" y="87381"/>
        <a:ext cx="4770498" cy="2808645"/>
      </dsp:txXfrm>
    </dsp:sp>
    <dsp:sp modelId="{45629926-5543-4A05-AEBA-059139A8FEA8}">
      <dsp:nvSpPr>
        <dsp:cNvPr id="0" name=""/>
        <dsp:cNvSpPr/>
      </dsp:nvSpPr>
      <dsp:spPr>
        <a:xfrm>
          <a:off x="1873782" y="4642140"/>
          <a:ext cx="4781110" cy="2590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F661FA-3541-4FD1-BEB0-49909B5012B0}">
      <dsp:nvSpPr>
        <dsp:cNvPr id="0" name=""/>
        <dsp:cNvSpPr/>
      </dsp:nvSpPr>
      <dsp:spPr>
        <a:xfrm>
          <a:off x="441141" y="3554427"/>
          <a:ext cx="4244053" cy="2558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dirty="0" smtClean="0">
              <a:cs typeface="0 Homa" pitchFamily="2" charset="-78"/>
            </a:rPr>
            <a:t>تلاش بر شناخت فرد مناسب از طریق تحقیق از دوستان – اطرافیان و همکاران او - مشورت با افراد آگاه و دلسوز و مطمئن</a:t>
          </a:r>
          <a:endParaRPr lang="fa-IR" sz="2400" b="0" kern="1200" dirty="0">
            <a:cs typeface="0 Homa" pitchFamily="2" charset="-78"/>
          </a:endParaRPr>
        </a:p>
      </dsp:txBody>
      <dsp:txXfrm>
        <a:off x="516087" y="3629373"/>
        <a:ext cx="4094161" cy="2408939"/>
      </dsp:txXfrm>
    </dsp:sp>
    <dsp:sp modelId="{DD6E3331-F327-48BD-8B87-91D9384BFE5C}">
      <dsp:nvSpPr>
        <dsp:cNvPr id="0" name=""/>
        <dsp:cNvSpPr/>
      </dsp:nvSpPr>
      <dsp:spPr>
        <a:xfrm>
          <a:off x="5904664" y="3888440"/>
          <a:ext cx="2878280" cy="17269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lvl="0" algn="r" defTabSz="1466850" rtl="1">
            <a:lnSpc>
              <a:spcPct val="90000"/>
            </a:lnSpc>
            <a:spcBef>
              <a:spcPct val="0"/>
            </a:spcBef>
            <a:spcAft>
              <a:spcPct val="35000"/>
            </a:spcAft>
          </a:pPr>
          <a:r>
            <a:rPr lang="fa-IR" sz="3300" kern="1200" dirty="0" smtClean="0">
              <a:cs typeface="0 Homa" pitchFamily="2" charset="-78"/>
            </a:rPr>
            <a:t>توکل بر خدا- گفتگو و طرح سوالات دقیق </a:t>
          </a:r>
          <a:endParaRPr lang="fa-IR" sz="3300" kern="1200" dirty="0">
            <a:cs typeface="0 Homa" pitchFamily="2" charset="-78"/>
          </a:endParaRPr>
        </a:p>
        <a:p>
          <a:pPr marL="228600" lvl="1" indent="-228600" algn="r" defTabSz="1155700" rtl="1">
            <a:lnSpc>
              <a:spcPct val="90000"/>
            </a:lnSpc>
            <a:spcBef>
              <a:spcPct val="0"/>
            </a:spcBef>
            <a:spcAft>
              <a:spcPct val="15000"/>
            </a:spcAft>
            <a:buChar char="••"/>
          </a:pPr>
          <a:endParaRPr lang="fa-IR" sz="2600" kern="1200" dirty="0"/>
        </a:p>
      </dsp:txBody>
      <dsp:txXfrm>
        <a:off x="5955245" y="3939021"/>
        <a:ext cx="2777118" cy="1625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C028A53-6D48-4652-B226-49153FD8E060}" type="datetimeFigureOut">
              <a:rPr lang="fa-IR" smtClean="0"/>
              <a:t>03/24/1436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0965619-F213-45C9-88E3-6883041D6FB9}" type="slidenum">
              <a:rPr lang="fa-IR" smtClean="0"/>
              <a:t>‹#›</a:t>
            </a:fld>
            <a:endParaRPr lang="fa-IR"/>
          </a:p>
        </p:txBody>
      </p:sp>
    </p:spTree>
    <p:extLst>
      <p:ext uri="{BB962C8B-B14F-4D97-AF65-F5344CB8AC3E}">
        <p14:creationId xmlns:p14="http://schemas.microsoft.com/office/powerpoint/2010/main" val="13226649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86BFFF3-CDC1-493E-9703-EDAAA2F1FF50}" type="slidenum">
              <a:rPr lang="fa-IR" smtClean="0"/>
              <a:pPr/>
              <a:t>14</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4ECF56-FA73-48F1-92DB-7F83D07E0624}" type="slidenum">
              <a:rPr lang="fa-IR" smtClean="0"/>
              <a:t>‹#›</a:t>
            </a:fld>
            <a:endParaRPr lang="fa-I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4ECF56-FA73-48F1-92DB-7F83D07E062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4ECF56-FA73-48F1-92DB-7F83D07E062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ACB5D79-AC56-4C36-8F02-B65BDAC491E9}" type="datetimeFigureOut">
              <a:rPr lang="fa-IR" smtClean="0"/>
              <a:t>03/24/1436</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C54ECF56-FA73-48F1-92DB-7F83D07E0624}" type="slidenum">
              <a:rPr lang="fa-IR" smtClean="0"/>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54ECF56-FA73-48F1-92DB-7F83D07E0624}" type="slidenum">
              <a:rPr lang="fa-IR" smtClean="0"/>
              <a:t>‹#›</a:t>
            </a:fld>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54ECF56-FA73-48F1-92DB-7F83D07E0624}" type="slidenum">
              <a:rPr lang="fa-IR" smtClean="0"/>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ACB5D79-AC56-4C36-8F02-B65BDAC491E9}" type="datetimeFigureOut">
              <a:rPr lang="fa-IR" smtClean="0"/>
              <a:t>03/24/1436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54ECF56-FA73-48F1-92DB-7F83D07E0624}" type="slidenum">
              <a:rPr lang="fa-IR" smtClean="0"/>
              <a:t>‹#›</a:t>
            </a:fld>
            <a:endParaRPr lang="fa-I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ACB5D79-AC56-4C36-8F02-B65BDAC491E9}" type="datetimeFigureOut">
              <a:rPr lang="fa-IR" smtClean="0"/>
              <a:t>03/24/1436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C54ECF56-FA73-48F1-92DB-7F83D07E0624}" type="slidenum">
              <a:rPr lang="fa-IR" smtClean="0"/>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ACB5D79-AC56-4C36-8F02-B65BDAC491E9}" type="datetimeFigureOut">
              <a:rPr lang="fa-IR" smtClean="0"/>
              <a:t>03/24/1436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C54ECF56-FA73-48F1-92DB-7F83D07E0624}" type="slidenum">
              <a:rPr lang="fa-IR" smtClean="0"/>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ACB5D79-AC56-4C36-8F02-B65BDAC491E9}" type="datetimeFigureOut">
              <a:rPr lang="fa-IR" smtClean="0"/>
              <a:t>03/24/1436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C54ECF56-FA73-48F1-92DB-7F83D07E0624}" type="slidenum">
              <a:rPr lang="fa-IR" smtClean="0"/>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ACB5D79-AC56-4C36-8F02-B65BDAC491E9}" type="datetimeFigureOut">
              <a:rPr lang="fa-IR" smtClean="0"/>
              <a:t>03/24/1436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54ECF56-FA73-48F1-92DB-7F83D07E0624}"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4ECF56-FA73-48F1-92DB-7F83D07E0624}"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ACB5D79-AC56-4C36-8F02-B65BDAC491E9}" type="datetimeFigureOut">
              <a:rPr lang="fa-IR" smtClean="0"/>
              <a:t>03/24/1436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54ECF56-FA73-48F1-92DB-7F83D07E0624}" type="slidenum">
              <a:rPr lang="fa-IR" smtClean="0"/>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54ECF56-FA73-48F1-92DB-7F83D07E0624}" type="slidenum">
              <a:rPr lang="fa-IR" smtClean="0"/>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54ECF56-FA73-48F1-92DB-7F83D07E0624}" type="slidenum">
              <a:rPr lang="fa-IR" smtClean="0"/>
              <a:t>‹#›</a:t>
            </a:fld>
            <a:endParaRPr lang="fa-I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ACB5D79-AC56-4C36-8F02-B65BDAC491E9}" type="datetimeFigureOut">
              <a:rPr lang="fa-IR" smtClean="0"/>
              <a:t>03/24/1436</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54ECF56-FA73-48F1-92DB-7F83D07E0624}" type="slidenum">
              <a:rPr lang="fa-IR" smtClean="0"/>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4ECF56-FA73-48F1-92DB-7F83D07E0624}" type="slidenum">
              <a:rPr lang="fa-IR" smtClean="0"/>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54ECF56-FA73-48F1-92DB-7F83D07E0624}"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ACB5D79-AC56-4C36-8F02-B65BDAC491E9}" type="datetimeFigureOut">
              <a:rPr lang="fa-IR" smtClean="0"/>
              <a:t>03/24/1436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4ECF56-FA73-48F1-92DB-7F83D07E0624}" type="slidenum">
              <a:rPr lang="fa-IR" smtClean="0"/>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ACB5D79-AC56-4C36-8F02-B65BDAC491E9}" type="datetimeFigureOut">
              <a:rPr lang="fa-IR" smtClean="0"/>
              <a:t>03/24/1436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54ECF56-FA73-48F1-92DB-7F83D07E0624}" type="slidenum">
              <a:rPr lang="fa-IR" smtClean="0"/>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CB5D79-AC56-4C36-8F02-B65BDAC491E9}" type="datetimeFigureOut">
              <a:rPr lang="fa-IR" smtClean="0"/>
              <a:t>03/24/1436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54ECF56-FA73-48F1-92DB-7F83D07E0624}" type="slidenum">
              <a:rPr lang="fa-IR" smtClean="0"/>
              <a:t>‹#›</a:t>
            </a:fld>
            <a:endParaRPr lang="fa-I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B5D79-AC56-4C36-8F02-B65BDAC491E9}" type="datetimeFigureOut">
              <a:rPr lang="fa-IR" smtClean="0"/>
              <a:t>03/24/1436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54ECF56-FA73-48F1-92DB-7F83D07E0624}"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4ECF56-FA73-48F1-92DB-7F83D07E062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CB5D79-AC56-4C36-8F02-B65BDAC491E9}" type="datetimeFigureOut">
              <a:rPr lang="fa-IR" smtClean="0"/>
              <a:t>03/24/1436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4ECF56-FA73-48F1-92DB-7F83D07E0624}" type="slidenum">
              <a:rPr lang="fa-IR" smtClean="0"/>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CB5D79-AC56-4C36-8F02-B65BDAC491E9}" type="datetimeFigureOut">
              <a:rPr lang="fa-IR" smtClean="0"/>
              <a:t>03/24/1436</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C54ECF56-FA73-48F1-92DB-7F83D07E0624}" type="slidenum">
              <a:rPr lang="fa-IR" smtClean="0"/>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4ECF56-FA73-48F1-92DB-7F83D07E0624}" type="slidenum">
              <a:rPr lang="fa-IR" smtClean="0"/>
              <a:t>‹#›</a:t>
            </a:fld>
            <a:endParaRPr lang="fa-I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CB5D79-AC56-4C36-8F02-B65BDAC491E9}" type="datetimeFigureOut">
              <a:rPr lang="fa-IR" smtClean="0"/>
              <a:t>03/24/1436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4ECF56-FA73-48F1-92DB-7F83D07E0624}" type="slidenum">
              <a:rPr lang="fa-IR" smtClean="0"/>
              <a:t>‹#›</a:t>
            </a:fld>
            <a:endParaRPr lang="fa-I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625A521-7534-4560-90CF-8CCAF26BCE4B}" type="datetimeFigureOut">
              <a:rPr lang="fa-IR" smtClean="0"/>
              <a:pPr/>
              <a:t>03/24/1436</a:t>
            </a:fld>
            <a:endParaRPr lang="fa-I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a-IR">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3F6DC20-4E2A-4CB0-A5F0-61560E9EDA23}" type="slidenum">
              <a:rPr lang="fa-IR" smtClean="0">
                <a:solidFill>
                  <a:srgbClr val="94C600"/>
                </a:solidFill>
              </a:rPr>
              <a:pPr/>
              <a:t>‹#›</a:t>
            </a:fld>
            <a:endParaRPr lang="fa-IR">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8063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25A521-7534-4560-90CF-8CCAF26BCE4B}" type="datetimeFigureOut">
              <a:rPr lang="fa-IR" smtClean="0"/>
              <a:pPr/>
              <a:t>03/24/1436</a:t>
            </a:fld>
            <a:endParaRPr lang="fa-IR"/>
          </a:p>
        </p:txBody>
      </p:sp>
      <p:sp>
        <p:nvSpPr>
          <p:cNvPr id="5" name="Footer Placeholder 4"/>
          <p:cNvSpPr>
            <a:spLocks noGrp="1"/>
          </p:cNvSpPr>
          <p:nvPr>
            <p:ph type="ftr" sz="quarter" idx="11"/>
          </p:nvPr>
        </p:nvSpPr>
        <p:spPr/>
        <p:txBody>
          <a:bodyPr/>
          <a:lstStyle/>
          <a:p>
            <a:endParaRPr lang="fa-IR">
              <a:solidFill>
                <a:srgbClr val="94C600"/>
              </a:solidFill>
            </a:endParaRPr>
          </a:p>
        </p:txBody>
      </p:sp>
      <p:sp>
        <p:nvSpPr>
          <p:cNvPr id="6" name="Slide Number Placeholder 5"/>
          <p:cNvSpPr>
            <a:spLocks noGrp="1"/>
          </p:cNvSpPr>
          <p:nvPr>
            <p:ph type="sldNum" sz="quarter" idx="12"/>
          </p:nvPr>
        </p:nvSpPr>
        <p:spPr/>
        <p:txBody>
          <a:bodyPr/>
          <a:lstStyle/>
          <a:p>
            <a:fld id="{13F6DC20-4E2A-4CB0-A5F0-61560E9EDA23}" type="slidenum">
              <a:rPr lang="fa-IR" smtClean="0"/>
              <a:pPr/>
              <a:t>‹#›</a:t>
            </a:fld>
            <a:endParaRPr lang="fa-IR"/>
          </a:p>
        </p:txBody>
      </p:sp>
    </p:spTree>
    <p:extLst>
      <p:ext uri="{BB962C8B-B14F-4D97-AF65-F5344CB8AC3E}">
        <p14:creationId xmlns:p14="http://schemas.microsoft.com/office/powerpoint/2010/main" val="1469400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5A521-7534-4560-90CF-8CCAF26BCE4B}" type="datetimeFigureOut">
              <a:rPr lang="fa-IR" smtClean="0"/>
              <a:pPr/>
              <a:t>03/24/1436</a:t>
            </a:fld>
            <a:endParaRPr lang="fa-IR"/>
          </a:p>
        </p:txBody>
      </p:sp>
      <p:sp>
        <p:nvSpPr>
          <p:cNvPr id="5" name="Footer Placeholder 4"/>
          <p:cNvSpPr>
            <a:spLocks noGrp="1"/>
          </p:cNvSpPr>
          <p:nvPr>
            <p:ph type="ftr" sz="quarter" idx="11"/>
          </p:nvPr>
        </p:nvSpPr>
        <p:spPr/>
        <p:txBody>
          <a:bodyPr/>
          <a:lstStyle/>
          <a:p>
            <a:endParaRPr lang="fa-IR">
              <a:solidFill>
                <a:srgbClr val="94C600"/>
              </a:solidFill>
            </a:endParaRPr>
          </a:p>
        </p:txBody>
      </p:sp>
      <p:sp>
        <p:nvSpPr>
          <p:cNvPr id="6" name="Slide Number Placeholder 5"/>
          <p:cNvSpPr>
            <a:spLocks noGrp="1"/>
          </p:cNvSpPr>
          <p:nvPr>
            <p:ph type="sldNum" sz="quarter" idx="12"/>
          </p:nvPr>
        </p:nvSpPr>
        <p:spPr/>
        <p:txBody>
          <a:bodyPr/>
          <a:lstStyle/>
          <a:p>
            <a:fld id="{13F6DC20-4E2A-4CB0-A5F0-61560E9EDA23}" type="slidenum">
              <a:rPr lang="fa-IR" smtClean="0"/>
              <a:pPr/>
              <a:t>‹#›</a:t>
            </a:fld>
            <a:endParaRPr lang="fa-IR"/>
          </a:p>
        </p:txBody>
      </p:sp>
    </p:spTree>
    <p:extLst>
      <p:ext uri="{BB962C8B-B14F-4D97-AF65-F5344CB8AC3E}">
        <p14:creationId xmlns:p14="http://schemas.microsoft.com/office/powerpoint/2010/main" val="3181542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625A521-7534-4560-90CF-8CCAF26BCE4B}" type="datetimeFigureOut">
              <a:rPr lang="fa-IR" smtClean="0"/>
              <a:pPr/>
              <a:t>03/24/1436</a:t>
            </a:fld>
            <a:endParaRPr lang="fa-IR"/>
          </a:p>
        </p:txBody>
      </p:sp>
      <p:sp>
        <p:nvSpPr>
          <p:cNvPr id="6" name="Footer Placeholder 5"/>
          <p:cNvSpPr>
            <a:spLocks noGrp="1"/>
          </p:cNvSpPr>
          <p:nvPr>
            <p:ph type="ftr" sz="quarter" idx="11"/>
          </p:nvPr>
        </p:nvSpPr>
        <p:spPr/>
        <p:txBody>
          <a:bodyPr/>
          <a:lstStyle/>
          <a:p>
            <a:endParaRPr lang="fa-IR">
              <a:solidFill>
                <a:srgbClr val="94C600"/>
              </a:solidFill>
            </a:endParaRPr>
          </a:p>
        </p:txBody>
      </p:sp>
      <p:sp>
        <p:nvSpPr>
          <p:cNvPr id="7" name="Slide Number Placeholder 6"/>
          <p:cNvSpPr>
            <a:spLocks noGrp="1"/>
          </p:cNvSpPr>
          <p:nvPr>
            <p:ph type="sldNum" sz="quarter" idx="12"/>
          </p:nvPr>
        </p:nvSpPr>
        <p:spPr/>
        <p:txBody>
          <a:bodyPr/>
          <a:lstStyle/>
          <a:p>
            <a:fld id="{13F6DC20-4E2A-4CB0-A5F0-61560E9EDA23}" type="slidenum">
              <a:rPr lang="fa-IR" smtClean="0"/>
              <a:pPr/>
              <a:t>‹#›</a:t>
            </a:fld>
            <a:endParaRPr lang="fa-I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2242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25A521-7534-4560-90CF-8CCAF26BCE4B}" type="datetimeFigureOut">
              <a:rPr lang="fa-IR" smtClean="0"/>
              <a:pPr/>
              <a:t>03/24/1436</a:t>
            </a:fld>
            <a:endParaRPr lang="fa-IR"/>
          </a:p>
        </p:txBody>
      </p:sp>
      <p:sp>
        <p:nvSpPr>
          <p:cNvPr id="8" name="Footer Placeholder 7"/>
          <p:cNvSpPr>
            <a:spLocks noGrp="1"/>
          </p:cNvSpPr>
          <p:nvPr>
            <p:ph type="ftr" sz="quarter" idx="11"/>
          </p:nvPr>
        </p:nvSpPr>
        <p:spPr/>
        <p:txBody>
          <a:bodyPr/>
          <a:lstStyle/>
          <a:p>
            <a:endParaRPr lang="fa-IR">
              <a:solidFill>
                <a:srgbClr val="94C600"/>
              </a:solidFill>
            </a:endParaRPr>
          </a:p>
        </p:txBody>
      </p:sp>
      <p:sp>
        <p:nvSpPr>
          <p:cNvPr id="9" name="Slide Number Placeholder 8"/>
          <p:cNvSpPr>
            <a:spLocks noGrp="1"/>
          </p:cNvSpPr>
          <p:nvPr>
            <p:ph type="sldNum" sz="quarter" idx="12"/>
          </p:nvPr>
        </p:nvSpPr>
        <p:spPr/>
        <p:txBody>
          <a:bodyPr/>
          <a:lstStyle/>
          <a:p>
            <a:fld id="{13F6DC20-4E2A-4CB0-A5F0-61560E9EDA23}" type="slidenum">
              <a:rPr lang="fa-IR" smtClean="0"/>
              <a:pPr/>
              <a:t>‹#›</a:t>
            </a:fld>
            <a:endParaRPr lang="fa-IR"/>
          </a:p>
        </p:txBody>
      </p:sp>
    </p:spTree>
    <p:extLst>
      <p:ext uri="{BB962C8B-B14F-4D97-AF65-F5344CB8AC3E}">
        <p14:creationId xmlns:p14="http://schemas.microsoft.com/office/powerpoint/2010/main" val="3523543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25A521-7534-4560-90CF-8CCAF26BCE4B}" type="datetimeFigureOut">
              <a:rPr lang="fa-IR" smtClean="0"/>
              <a:pPr/>
              <a:t>03/24/1436</a:t>
            </a:fld>
            <a:endParaRPr lang="fa-IR"/>
          </a:p>
        </p:txBody>
      </p:sp>
      <p:sp>
        <p:nvSpPr>
          <p:cNvPr id="4" name="Footer Placeholder 3"/>
          <p:cNvSpPr>
            <a:spLocks noGrp="1"/>
          </p:cNvSpPr>
          <p:nvPr>
            <p:ph type="ftr" sz="quarter" idx="11"/>
          </p:nvPr>
        </p:nvSpPr>
        <p:spPr/>
        <p:txBody>
          <a:bodyPr/>
          <a:lstStyle/>
          <a:p>
            <a:endParaRPr lang="fa-IR">
              <a:solidFill>
                <a:srgbClr val="94C600"/>
              </a:solidFill>
            </a:endParaRPr>
          </a:p>
        </p:txBody>
      </p:sp>
      <p:sp>
        <p:nvSpPr>
          <p:cNvPr id="5" name="Slide Number Placeholder 4"/>
          <p:cNvSpPr>
            <a:spLocks noGrp="1"/>
          </p:cNvSpPr>
          <p:nvPr>
            <p:ph type="sldNum" sz="quarter" idx="12"/>
          </p:nvPr>
        </p:nvSpPr>
        <p:spPr/>
        <p:txBody>
          <a:bodyPr/>
          <a:lstStyle/>
          <a:p>
            <a:fld id="{13F6DC20-4E2A-4CB0-A5F0-61560E9EDA23}" type="slidenum">
              <a:rPr lang="fa-IR" smtClean="0"/>
              <a:pPr/>
              <a:t>‹#›</a:t>
            </a:fld>
            <a:endParaRPr lang="fa-IR"/>
          </a:p>
        </p:txBody>
      </p:sp>
    </p:spTree>
    <p:extLst>
      <p:ext uri="{BB962C8B-B14F-4D97-AF65-F5344CB8AC3E}">
        <p14:creationId xmlns:p14="http://schemas.microsoft.com/office/powerpoint/2010/main" val="424149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CB5D79-AC56-4C36-8F02-B65BDAC491E9}" type="datetimeFigureOut">
              <a:rPr lang="fa-IR" smtClean="0"/>
              <a:t>03/24/1436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4ECF56-FA73-48F1-92DB-7F83D07E0624}"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5A521-7534-4560-90CF-8CCAF26BCE4B}" type="datetimeFigureOut">
              <a:rPr lang="fa-IR" smtClean="0"/>
              <a:pPr/>
              <a:t>03/24/1436</a:t>
            </a:fld>
            <a:endParaRPr lang="fa-IR"/>
          </a:p>
        </p:txBody>
      </p:sp>
      <p:sp>
        <p:nvSpPr>
          <p:cNvPr id="3" name="Footer Placeholder 2"/>
          <p:cNvSpPr>
            <a:spLocks noGrp="1"/>
          </p:cNvSpPr>
          <p:nvPr>
            <p:ph type="ftr" sz="quarter" idx="11"/>
          </p:nvPr>
        </p:nvSpPr>
        <p:spPr/>
        <p:txBody>
          <a:bodyPr/>
          <a:lstStyle/>
          <a:p>
            <a:endParaRPr lang="fa-IR">
              <a:solidFill>
                <a:srgbClr val="94C600"/>
              </a:solidFill>
            </a:endParaRPr>
          </a:p>
        </p:txBody>
      </p:sp>
      <p:sp>
        <p:nvSpPr>
          <p:cNvPr id="4" name="Slide Number Placeholder 3"/>
          <p:cNvSpPr>
            <a:spLocks noGrp="1"/>
          </p:cNvSpPr>
          <p:nvPr>
            <p:ph type="sldNum" sz="quarter" idx="12"/>
          </p:nvPr>
        </p:nvSpPr>
        <p:spPr/>
        <p:txBody>
          <a:bodyPr/>
          <a:lstStyle/>
          <a:p>
            <a:fld id="{13F6DC20-4E2A-4CB0-A5F0-61560E9EDA23}" type="slidenum">
              <a:rPr lang="fa-IR" smtClean="0"/>
              <a:pPr/>
              <a:t>‹#›</a:t>
            </a:fld>
            <a:endParaRPr lang="fa-IR"/>
          </a:p>
        </p:txBody>
      </p:sp>
    </p:spTree>
    <p:extLst>
      <p:ext uri="{BB962C8B-B14F-4D97-AF65-F5344CB8AC3E}">
        <p14:creationId xmlns:p14="http://schemas.microsoft.com/office/powerpoint/2010/main" val="3795467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E625A521-7534-4560-90CF-8CCAF26BCE4B}" type="datetimeFigureOut">
              <a:rPr lang="fa-IR" smtClean="0"/>
              <a:pPr/>
              <a:t>03/24/1436</a:t>
            </a:fld>
            <a:endParaRPr lang="fa-IR"/>
          </a:p>
        </p:txBody>
      </p:sp>
      <p:sp>
        <p:nvSpPr>
          <p:cNvPr id="7" name="Slide Number Placeholder 6"/>
          <p:cNvSpPr>
            <a:spLocks noGrp="1"/>
          </p:cNvSpPr>
          <p:nvPr>
            <p:ph type="sldNum" sz="quarter" idx="12"/>
          </p:nvPr>
        </p:nvSpPr>
        <p:spPr/>
        <p:txBody>
          <a:bodyPr/>
          <a:lstStyle/>
          <a:p>
            <a:fld id="{13F6DC20-4E2A-4CB0-A5F0-61560E9EDA23}" type="slidenum">
              <a:rPr lang="fa-IR" smtClean="0"/>
              <a:pPr/>
              <a:t>‹#›</a:t>
            </a:fld>
            <a:endParaRPr lang="fa-I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a-IR">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3538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5A521-7534-4560-90CF-8CCAF26BCE4B}" type="datetimeFigureOut">
              <a:rPr lang="fa-IR" smtClean="0"/>
              <a:pPr/>
              <a:t>03/24/1436</a:t>
            </a:fld>
            <a:endParaRPr lang="fa-I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a-IR">
              <a:solidFill>
                <a:srgbClr val="94C600"/>
              </a:solidFill>
            </a:endParaRPr>
          </a:p>
        </p:txBody>
      </p:sp>
      <p:sp>
        <p:nvSpPr>
          <p:cNvPr id="7" name="Slide Number Placeholder 6"/>
          <p:cNvSpPr>
            <a:spLocks noGrp="1"/>
          </p:cNvSpPr>
          <p:nvPr>
            <p:ph type="sldNum" sz="quarter" idx="12"/>
          </p:nvPr>
        </p:nvSpPr>
        <p:spPr/>
        <p:txBody>
          <a:bodyPr/>
          <a:lstStyle/>
          <a:p>
            <a:fld id="{13F6DC20-4E2A-4CB0-A5F0-61560E9EDA23}" type="slidenum">
              <a:rPr lang="fa-IR" smtClean="0"/>
              <a:pPr/>
              <a:t>‹#›</a:t>
            </a:fld>
            <a:endParaRPr lang="fa-IR"/>
          </a:p>
        </p:txBody>
      </p:sp>
    </p:spTree>
    <p:extLst>
      <p:ext uri="{BB962C8B-B14F-4D97-AF65-F5344CB8AC3E}">
        <p14:creationId xmlns:p14="http://schemas.microsoft.com/office/powerpoint/2010/main" val="2716992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5A521-7534-4560-90CF-8CCAF26BCE4B}" type="datetimeFigureOut">
              <a:rPr lang="fa-IR" smtClean="0"/>
              <a:pPr/>
              <a:t>03/24/1436</a:t>
            </a:fld>
            <a:endParaRPr lang="fa-IR"/>
          </a:p>
        </p:txBody>
      </p:sp>
      <p:sp>
        <p:nvSpPr>
          <p:cNvPr id="5" name="Footer Placeholder 4"/>
          <p:cNvSpPr>
            <a:spLocks noGrp="1"/>
          </p:cNvSpPr>
          <p:nvPr>
            <p:ph type="ftr" sz="quarter" idx="11"/>
          </p:nvPr>
        </p:nvSpPr>
        <p:spPr/>
        <p:txBody>
          <a:bodyPr/>
          <a:lstStyle/>
          <a:p>
            <a:endParaRPr lang="fa-IR">
              <a:solidFill>
                <a:srgbClr val="94C600"/>
              </a:solidFill>
            </a:endParaRPr>
          </a:p>
        </p:txBody>
      </p:sp>
      <p:sp>
        <p:nvSpPr>
          <p:cNvPr id="6" name="Slide Number Placeholder 5"/>
          <p:cNvSpPr>
            <a:spLocks noGrp="1"/>
          </p:cNvSpPr>
          <p:nvPr>
            <p:ph type="sldNum" sz="quarter" idx="12"/>
          </p:nvPr>
        </p:nvSpPr>
        <p:spPr/>
        <p:txBody>
          <a:bodyPr/>
          <a:lstStyle/>
          <a:p>
            <a:fld id="{13F6DC20-4E2A-4CB0-A5F0-61560E9EDA23}" type="slidenum">
              <a:rPr lang="fa-IR" smtClean="0"/>
              <a:pPr/>
              <a:t>‹#›</a:t>
            </a:fld>
            <a:endParaRPr lang="fa-IR"/>
          </a:p>
        </p:txBody>
      </p:sp>
    </p:spTree>
    <p:extLst>
      <p:ext uri="{BB962C8B-B14F-4D97-AF65-F5344CB8AC3E}">
        <p14:creationId xmlns:p14="http://schemas.microsoft.com/office/powerpoint/2010/main" val="2610763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5A521-7534-4560-90CF-8CCAF26BCE4B}" type="datetimeFigureOut">
              <a:rPr lang="fa-IR" smtClean="0"/>
              <a:pPr/>
              <a:t>03/24/1436</a:t>
            </a:fld>
            <a:endParaRPr lang="fa-IR"/>
          </a:p>
        </p:txBody>
      </p:sp>
      <p:sp>
        <p:nvSpPr>
          <p:cNvPr id="5" name="Footer Placeholder 4"/>
          <p:cNvSpPr>
            <a:spLocks noGrp="1"/>
          </p:cNvSpPr>
          <p:nvPr>
            <p:ph type="ftr" sz="quarter" idx="11"/>
          </p:nvPr>
        </p:nvSpPr>
        <p:spPr/>
        <p:txBody>
          <a:bodyPr/>
          <a:lstStyle/>
          <a:p>
            <a:endParaRPr lang="fa-IR">
              <a:solidFill>
                <a:srgbClr val="94C600"/>
              </a:solidFill>
            </a:endParaRPr>
          </a:p>
        </p:txBody>
      </p:sp>
      <p:sp>
        <p:nvSpPr>
          <p:cNvPr id="6" name="Slide Number Placeholder 5"/>
          <p:cNvSpPr>
            <a:spLocks noGrp="1"/>
          </p:cNvSpPr>
          <p:nvPr>
            <p:ph type="sldNum" sz="quarter" idx="12"/>
          </p:nvPr>
        </p:nvSpPr>
        <p:spPr/>
        <p:txBody>
          <a:bodyPr/>
          <a:lstStyle/>
          <a:p>
            <a:fld id="{13F6DC20-4E2A-4CB0-A5F0-61560E9EDA23}" type="slidenum">
              <a:rPr lang="fa-IR" smtClean="0"/>
              <a:pPr/>
              <a:t>‹#›</a:t>
            </a:fld>
            <a:endParaRPr lang="fa-IR"/>
          </a:p>
        </p:txBody>
      </p:sp>
    </p:spTree>
    <p:extLst>
      <p:ext uri="{BB962C8B-B14F-4D97-AF65-F5344CB8AC3E}">
        <p14:creationId xmlns:p14="http://schemas.microsoft.com/office/powerpoint/2010/main" val="45007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CB5D79-AC56-4C36-8F02-B65BDAC491E9}" type="datetimeFigureOut">
              <a:rPr lang="fa-IR" smtClean="0"/>
              <a:t>03/24/1436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54ECF56-FA73-48F1-92DB-7F83D07E0624}" type="slidenum">
              <a:rPr lang="fa-IR" smtClean="0"/>
              <a:t>‹#›</a:t>
            </a:fld>
            <a:endParaRPr lang="fa-I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CB5D79-AC56-4C36-8F02-B65BDAC491E9}" type="datetimeFigureOut">
              <a:rPr lang="fa-IR" smtClean="0"/>
              <a:t>03/24/1436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54ECF56-FA73-48F1-92DB-7F83D07E062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B5D79-AC56-4C36-8F02-B65BDAC491E9}" type="datetimeFigureOut">
              <a:rPr lang="fa-IR" smtClean="0"/>
              <a:t>03/24/1436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54ECF56-FA73-48F1-92DB-7F83D07E062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B5D79-AC56-4C36-8F02-B65BDAC491E9}" type="datetimeFigureOut">
              <a:rPr lang="fa-IR" smtClean="0"/>
              <a:t>03/24/1436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4ECF56-FA73-48F1-92DB-7F83D07E062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B5D79-AC56-4C36-8F02-B65BDAC491E9}" type="datetimeFigureOut">
              <a:rPr lang="fa-IR" smtClean="0"/>
              <a:t>03/24/1436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4ECF56-FA73-48F1-92DB-7F83D07E0624}" type="slidenum">
              <a:rPr lang="fa-IR" smtClean="0"/>
              <a:t>‹#›</a:t>
            </a:fld>
            <a:endParaRPr lang="fa-I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ACB5D79-AC56-4C36-8F02-B65BDAC491E9}" type="datetimeFigureOut">
              <a:rPr lang="fa-IR" smtClean="0"/>
              <a:t>03/24/1436</a:t>
            </a:fld>
            <a:endParaRPr lang="fa-I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a-I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54ECF56-FA73-48F1-92DB-7F83D07E0624}"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ACB5D79-AC56-4C36-8F02-B65BDAC491E9}" type="datetimeFigureOut">
              <a:rPr lang="fa-IR" smtClean="0"/>
              <a:t>03/24/1436</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54ECF56-FA73-48F1-92DB-7F83D07E0624}" type="slidenum">
              <a:rPr lang="fa-IR" smtClean="0"/>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ACB5D79-AC56-4C36-8F02-B65BDAC491E9}" type="datetimeFigureOut">
              <a:rPr lang="fa-IR" smtClean="0"/>
              <a:t>03/24/1436</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54ECF56-FA73-48F1-92DB-7F83D07E0624}"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625A521-7534-4560-90CF-8CCAF26BCE4B}" type="datetimeFigureOut">
              <a:rPr lang="fa-IR" smtClean="0"/>
              <a:pPr/>
              <a:t>03/24/1436</a:t>
            </a:fld>
            <a:endParaRPr lang="fa-I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a-IR">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3F6DC20-4E2A-4CB0-A5F0-61560E9EDA23}" type="slidenum">
              <a:rPr lang="fa-IR" smtClean="0"/>
              <a:pPr/>
              <a:t>‹#›</a:t>
            </a:fld>
            <a:endParaRPr lang="fa-IR"/>
          </a:p>
        </p:txBody>
      </p:sp>
    </p:spTree>
    <p:extLst>
      <p:ext uri="{BB962C8B-B14F-4D97-AF65-F5344CB8AC3E}">
        <p14:creationId xmlns:p14="http://schemas.microsoft.com/office/powerpoint/2010/main" val="114197229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475656" y="3717032"/>
            <a:ext cx="5970494" cy="2016224"/>
          </a:xfrm>
          <a:ln/>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lgn="ctr">
              <a:lnSpc>
                <a:spcPct val="160000"/>
              </a:lnSpc>
            </a:pPr>
            <a:r>
              <a:rPr lang="fa-IR"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B Titr" pitchFamily="2" charset="-78"/>
              </a:rPr>
              <a:t>وهاب اصل رحیمی </a:t>
            </a:r>
          </a:p>
          <a:p>
            <a:pPr algn="ctr">
              <a:lnSpc>
                <a:spcPct val="160000"/>
              </a:lnSpc>
            </a:pPr>
            <a:r>
              <a:rPr lang="fa-IR"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B Titr" pitchFamily="2" charset="-78"/>
              </a:rPr>
              <a:t>روانشناس/ گروه کارشناسان سلامت روانی اجتماعی و اعتیاد </a:t>
            </a:r>
          </a:p>
          <a:p>
            <a:pPr algn="ctr">
              <a:lnSpc>
                <a:spcPct val="160000"/>
              </a:lnSpc>
            </a:pPr>
            <a:r>
              <a:rPr lang="fa-IR"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B Titr" pitchFamily="2" charset="-78"/>
              </a:rPr>
              <a:t>معاونت بهداشت د انشگاه علوم پزشکی تبریز</a:t>
            </a:r>
          </a:p>
        </p:txBody>
      </p:sp>
      <p:sp>
        <p:nvSpPr>
          <p:cNvPr id="5" name="Rectangle 4"/>
          <p:cNvSpPr/>
          <p:nvPr/>
        </p:nvSpPr>
        <p:spPr>
          <a:xfrm>
            <a:off x="1475656" y="548680"/>
            <a:ext cx="6120680" cy="293926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250000"/>
              </a:lnSpc>
            </a:pPr>
            <a:r>
              <a:rPr lang="fa-IR" sz="4000" dirty="0">
                <a:ln>
                  <a:solidFill>
                    <a:srgbClr val="4A7B0F"/>
                  </a:solidFill>
                </a:ln>
                <a:solidFill>
                  <a:srgbClr val="00B050"/>
                </a:solidFill>
                <a:effectLst>
                  <a:glow rad="228600">
                    <a:schemeClr val="accent3">
                      <a:satMod val="175000"/>
                      <a:alpha val="40000"/>
                    </a:schemeClr>
                  </a:glow>
                  <a:reflection blurRad="6350" stA="55000" endA="300" endPos="45500" dir="5400000" sy="-100000" algn="bl" rotWithShape="0"/>
                </a:effectLst>
                <a:cs typeface="B Titr" pitchFamily="2" charset="-78"/>
              </a:rPr>
              <a:t>ازدواج </a:t>
            </a:r>
            <a:endParaRPr lang="fa-IR" sz="4000" dirty="0" smtClean="0">
              <a:ln>
                <a:solidFill>
                  <a:srgbClr val="4A7B0F"/>
                </a:solidFill>
              </a:ln>
              <a:solidFill>
                <a:srgbClr val="00B050"/>
              </a:solidFill>
              <a:effectLst>
                <a:glow rad="228600">
                  <a:schemeClr val="accent3">
                    <a:satMod val="175000"/>
                    <a:alpha val="40000"/>
                  </a:schemeClr>
                </a:glow>
                <a:reflection blurRad="6350" stA="55000" endA="300" endPos="45500" dir="5400000" sy="-100000" algn="bl" rotWithShape="0"/>
              </a:effectLst>
              <a:cs typeface="B Titr" pitchFamily="2" charset="-78"/>
            </a:endParaRPr>
          </a:p>
          <a:p>
            <a:pPr algn="ctr">
              <a:lnSpc>
                <a:spcPct val="250000"/>
              </a:lnSpc>
            </a:pPr>
            <a:r>
              <a:rPr lang="fa-IR" sz="4000" dirty="0" smtClean="0">
                <a:ln>
                  <a:solidFill>
                    <a:srgbClr val="4A7B0F"/>
                  </a:solidFill>
                </a:ln>
                <a:solidFill>
                  <a:srgbClr val="00B050"/>
                </a:solidFill>
                <a:effectLst>
                  <a:glow rad="228600">
                    <a:schemeClr val="accent3">
                      <a:satMod val="175000"/>
                      <a:alpha val="40000"/>
                    </a:schemeClr>
                  </a:glow>
                  <a:reflection blurRad="6350" stA="55000" endA="300" endPos="45500" dir="5400000" sy="-100000" algn="bl" rotWithShape="0"/>
                </a:effectLst>
                <a:cs typeface="B Titr" pitchFamily="2" charset="-78"/>
              </a:rPr>
              <a:t>و </a:t>
            </a:r>
            <a:r>
              <a:rPr lang="fa-IR" sz="4000" dirty="0">
                <a:ln>
                  <a:solidFill>
                    <a:srgbClr val="4A7B0F"/>
                  </a:solidFill>
                </a:ln>
                <a:solidFill>
                  <a:srgbClr val="00B050"/>
                </a:solidFill>
                <a:effectLst>
                  <a:glow rad="228600">
                    <a:schemeClr val="accent3">
                      <a:satMod val="175000"/>
                      <a:alpha val="40000"/>
                    </a:schemeClr>
                  </a:glow>
                  <a:reflection blurRad="6350" stA="55000" endA="300" endPos="45500" dir="5400000" sy="-100000" algn="bl" rotWithShape="0"/>
                </a:effectLst>
                <a:cs typeface="B Titr" pitchFamily="2" charset="-78"/>
              </a:rPr>
              <a:t>معیارهای انتخاب همسر </a:t>
            </a:r>
            <a:endParaRPr lang="fa-IR" sz="4000" dirty="0">
              <a:cs typeface="B Titr" pitchFamily="2" charset="-78"/>
            </a:endParaRPr>
          </a:p>
        </p:txBody>
      </p:sp>
    </p:spTree>
    <p:extLst>
      <p:ext uri="{BB962C8B-B14F-4D97-AF65-F5344CB8AC3E}">
        <p14:creationId xmlns:p14="http://schemas.microsoft.com/office/powerpoint/2010/main" val="45902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2357430"/>
            <a:ext cx="9144000" cy="89562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3200" dirty="0" smtClean="0"/>
          </a:p>
          <a:p>
            <a:r>
              <a:rPr lang="fa-IR" sz="3200" b="1" dirty="0" smtClean="0"/>
              <a:t> </a:t>
            </a:r>
            <a:r>
              <a:rPr lang="en-US" sz="3200" dirty="0" smtClean="0"/>
              <a:t> </a:t>
            </a:r>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b="1" dirty="0" smtClean="0"/>
              <a:t> </a:t>
            </a:r>
            <a:r>
              <a:rPr lang="en-US" sz="3200" dirty="0" smtClean="0"/>
              <a:t> </a:t>
            </a:r>
            <a:r>
              <a:rPr lang="fa-IR" sz="3200" b="1" dirty="0" smtClean="0"/>
              <a:t> </a:t>
            </a:r>
            <a:endParaRPr lang="en-US" sz="3200" dirty="0" smtClean="0"/>
          </a:p>
          <a:p>
            <a:r>
              <a:rPr lang="fa-IR" sz="3200" b="1" dirty="0" smtClean="0"/>
              <a:t> </a:t>
            </a:r>
            <a:endParaRPr lang="en-US" sz="3200" dirty="0" smtClean="0"/>
          </a:p>
          <a:p>
            <a:r>
              <a:rPr lang="fa-IR" sz="3200" b="1"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a:p>
        </p:txBody>
      </p:sp>
      <p:graphicFrame>
        <p:nvGraphicFramePr>
          <p:cNvPr id="2050" name="Object 2"/>
          <p:cNvGraphicFramePr>
            <a:graphicFrameLocks noChangeAspect="1"/>
          </p:cNvGraphicFramePr>
          <p:nvPr>
            <p:extLst>
              <p:ext uri="{D42A27DB-BD31-4B8C-83A1-F6EECF244321}">
                <p14:modId xmlns:p14="http://schemas.microsoft.com/office/powerpoint/2010/main" val="748672708"/>
              </p:ext>
            </p:extLst>
          </p:nvPr>
        </p:nvGraphicFramePr>
        <p:xfrm>
          <a:off x="395536" y="1628800"/>
          <a:ext cx="8101012" cy="4235450"/>
        </p:xfrm>
        <a:graphic>
          <a:graphicData uri="http://schemas.openxmlformats.org/presentationml/2006/ole">
            <mc:AlternateContent xmlns:mc="http://schemas.openxmlformats.org/markup-compatibility/2006">
              <mc:Choice xmlns:v="urn:schemas-microsoft-com:vml" Requires="v">
                <p:oleObj spid="_x0000_s1029" name="Document" r:id="rId4" imgW="9637678" imgH="5034428" progId="Word.Document.12">
                  <p:embed/>
                </p:oleObj>
              </mc:Choice>
              <mc:Fallback>
                <p:oleObj name="Document" r:id="rId4" imgW="9637678" imgH="5034428" progId="Word.Document.12">
                  <p:embed/>
                  <p:pic>
                    <p:nvPicPr>
                      <p:cNvPr id="0" name=""/>
                      <p:cNvPicPr>
                        <a:picLocks noChangeAspect="1" noChangeArrowheads="1"/>
                      </p:cNvPicPr>
                      <p:nvPr/>
                    </p:nvPicPr>
                    <p:blipFill>
                      <a:blip r:embed="rId5"/>
                      <a:srcRect/>
                      <a:stretch>
                        <a:fillRect/>
                      </a:stretch>
                    </p:blipFill>
                    <p:spPr bwMode="auto">
                      <a:xfrm>
                        <a:off x="395536" y="1628800"/>
                        <a:ext cx="8101012"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72790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IKCHER\عکس\OS38064.JPG"/>
          <p:cNvPicPr>
            <a:picLocks noChangeAspect="1" noChangeArrowheads="1"/>
          </p:cNvPicPr>
          <p:nvPr/>
        </p:nvPicPr>
        <p:blipFill>
          <a:blip r:embed="rId2"/>
          <a:srcRect/>
          <a:stretch>
            <a:fillRect/>
          </a:stretch>
        </p:blipFill>
        <p:spPr bwMode="auto">
          <a:xfrm>
            <a:off x="533400" y="3657600"/>
            <a:ext cx="2324100" cy="3048000"/>
          </a:xfrm>
          <a:prstGeom prst="rect">
            <a:avLst/>
          </a:prstGeom>
          <a:noFill/>
        </p:spPr>
      </p:pic>
      <p:sp>
        <p:nvSpPr>
          <p:cNvPr id="3" name="Subtitle 2"/>
          <p:cNvSpPr>
            <a:spLocks noGrp="1"/>
          </p:cNvSpPr>
          <p:nvPr>
            <p:ph type="subTitle" idx="1"/>
          </p:nvPr>
        </p:nvSpPr>
        <p:spPr>
          <a:xfrm>
            <a:off x="0" y="228600"/>
            <a:ext cx="8763000" cy="6248400"/>
          </a:xfrm>
        </p:spPr>
        <p:txBody>
          <a:bodyPr>
            <a:noAutofit/>
          </a:bodyPr>
          <a:lstStyle/>
          <a:p>
            <a:pPr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 </a:t>
            </a:r>
            <a:r>
              <a:rPr lang="fa-IR" sz="3600" b="1" dirty="0" smtClean="0">
                <a:solidFill>
                  <a:srgbClr val="C00000"/>
                </a:solidFill>
                <a:effectLst>
                  <a:outerShdw blurRad="38100" dist="38100" dir="2700000" algn="tl">
                    <a:srgbClr val="000000">
                      <a:alpha val="43137"/>
                    </a:srgbClr>
                  </a:outerShdw>
                </a:effectLst>
                <a:cs typeface="B Nazanin" pitchFamily="2" charset="-78"/>
              </a:rPr>
              <a:t>نکته بسیار مهم :</a:t>
            </a:r>
          </a:p>
          <a:p>
            <a:pPr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انتخاب همسر در سن مناسب یک انتخاب </a:t>
            </a:r>
            <a:r>
              <a:rPr lang="fa-IR" b="1" dirty="0" smtClean="0">
                <a:solidFill>
                  <a:srgbClr val="FF33CC"/>
                </a:solidFill>
                <a:effectLst>
                  <a:outerShdw blurRad="38100" dist="38100" dir="2700000" algn="tl">
                    <a:srgbClr val="000000">
                      <a:alpha val="43137"/>
                    </a:srgbClr>
                  </a:outerShdw>
                </a:effectLst>
                <a:cs typeface="B Nazanin" pitchFamily="2" charset="-78"/>
              </a:rPr>
              <a:t>اولویت</a:t>
            </a:r>
            <a:r>
              <a:rPr lang="fa-IR" b="1" dirty="0" smtClean="0">
                <a:solidFill>
                  <a:schemeClr val="tx1"/>
                </a:solidFill>
                <a:effectLst>
                  <a:outerShdw blurRad="38100" dist="38100" dir="2700000" algn="tl">
                    <a:srgbClr val="000000">
                      <a:alpha val="43137"/>
                    </a:srgbClr>
                  </a:outerShdw>
                </a:effectLst>
                <a:cs typeface="B Nazanin" pitchFamily="2" charset="-78"/>
              </a:rPr>
              <a:t> </a:t>
            </a:r>
            <a:r>
              <a:rPr lang="fa-IR" b="1" dirty="0" smtClean="0">
                <a:solidFill>
                  <a:srgbClr val="FF33CC"/>
                </a:solidFill>
                <a:effectLst>
                  <a:outerShdw blurRad="38100" dist="38100" dir="2700000" algn="tl">
                    <a:srgbClr val="000000">
                      <a:alpha val="43137"/>
                    </a:srgbClr>
                  </a:outerShdw>
                </a:effectLst>
                <a:cs typeface="B Nazanin" pitchFamily="2" charset="-78"/>
              </a:rPr>
              <a:t>گراست</a:t>
            </a:r>
            <a:r>
              <a:rPr lang="fa-IR" b="1" dirty="0" smtClean="0">
                <a:solidFill>
                  <a:schemeClr val="tx1"/>
                </a:solidFill>
                <a:effectLst>
                  <a:outerShdw blurRad="38100" dist="38100" dir="2700000" algn="tl">
                    <a:srgbClr val="000000">
                      <a:alpha val="43137"/>
                    </a:srgbClr>
                  </a:outerShdw>
                </a:effectLst>
                <a:cs typeface="B Nazanin" pitchFamily="2" charset="-78"/>
              </a:rPr>
              <a:t>. از بین چند کاندیدا حق انتخاب احسن، اصلح  و بهتر را داریم.</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هر چه سن ازدواج بالاتر رود انتخاب </a:t>
            </a:r>
            <a:r>
              <a:rPr lang="fa-IR" sz="2800" b="1" dirty="0" smtClean="0">
                <a:solidFill>
                  <a:srgbClr val="C00000"/>
                </a:solidFill>
                <a:effectLst>
                  <a:outerShdw blurRad="38100" dist="38100" dir="2700000" algn="tl">
                    <a:srgbClr val="000000">
                      <a:alpha val="43137"/>
                    </a:srgbClr>
                  </a:outerShdw>
                </a:effectLst>
                <a:cs typeface="B Nazanin" pitchFamily="2" charset="-78"/>
              </a:rPr>
              <a:t>تناسب گرا </a:t>
            </a:r>
            <a:r>
              <a:rPr lang="fa-IR" b="1" dirty="0" smtClean="0">
                <a:solidFill>
                  <a:schemeClr val="tx1"/>
                </a:solidFill>
                <a:effectLst>
                  <a:outerShdw blurRad="38100" dist="38100" dir="2700000" algn="tl">
                    <a:srgbClr val="000000">
                      <a:alpha val="43137"/>
                    </a:srgbClr>
                  </a:outerShdw>
                </a:effectLst>
                <a:cs typeface="B Nazanin" pitchFamily="2" charset="-78"/>
              </a:rPr>
              <a:t>میشود. باید به تناسب شرایط دست به انتخاب بزنیم. لذا گاه از معیارها واصول می زنیم وکوتاه می آئیم که خود آسیب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30872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E:\PIKCHER\عکس\12250499712.jpg"/>
          <p:cNvPicPr>
            <a:picLocks noChangeAspect="1" noChangeArrowheads="1"/>
          </p:cNvPicPr>
          <p:nvPr/>
        </p:nvPicPr>
        <p:blipFill>
          <a:blip r:embed="rId2"/>
          <a:srcRect/>
          <a:stretch>
            <a:fillRect/>
          </a:stretch>
        </p:blipFill>
        <p:spPr bwMode="auto">
          <a:xfrm>
            <a:off x="0" y="4000500"/>
            <a:ext cx="4511842" cy="2857500"/>
          </a:xfrm>
          <a:prstGeom prst="rect">
            <a:avLst/>
          </a:prstGeom>
          <a:noFill/>
        </p:spPr>
      </p:pic>
      <p:sp>
        <p:nvSpPr>
          <p:cNvPr id="3" name="Subtitle 2"/>
          <p:cNvSpPr>
            <a:spLocks noGrp="1"/>
          </p:cNvSpPr>
          <p:nvPr>
            <p:ph type="subTitle" idx="1"/>
          </p:nvPr>
        </p:nvSpPr>
        <p:spPr>
          <a:xfrm>
            <a:off x="0" y="228600"/>
            <a:ext cx="9144000" cy="6248400"/>
          </a:xfrm>
        </p:spPr>
        <p:txBody>
          <a:bodyPr>
            <a:noAutofit/>
          </a:bodyPr>
          <a:lstStyle/>
          <a:p>
            <a:pPr algn="r" rtl="1"/>
            <a:r>
              <a:rPr lang="fa-IR" sz="2800" b="1" dirty="0" smtClean="0">
                <a:solidFill>
                  <a:srgbClr val="FF0000"/>
                </a:solidFill>
                <a:effectLst>
                  <a:outerShdw blurRad="38100" dist="38100" dir="2700000" algn="tl">
                    <a:srgbClr val="000000">
                      <a:alpha val="43137"/>
                    </a:srgbClr>
                  </a:outerShdw>
                </a:effectLst>
                <a:cs typeface="B Titr" pitchFamily="2" charset="-78"/>
              </a:rPr>
              <a:t>یک نکته مهم :</a:t>
            </a:r>
            <a:endParaRPr lang="en-US" sz="2800" b="1" dirty="0" smtClean="0">
              <a:solidFill>
                <a:srgbClr val="FF0000"/>
              </a:solidFill>
              <a:effectLst>
                <a:outerShdw blurRad="38100" dist="38100" dir="2700000" algn="tl">
                  <a:srgbClr val="000000">
                    <a:alpha val="43137"/>
                  </a:srgbClr>
                </a:outerShdw>
              </a:effectLst>
              <a:cs typeface="B Titr" pitchFamily="2" charset="-78"/>
            </a:endParaRPr>
          </a:p>
          <a:p>
            <a:pPr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 اگر ازدواج و انتخابی در زیر سن 22 سالگی صورت                   می پذیرد و گاها جواب می دهد به </a:t>
            </a:r>
            <a:r>
              <a:rPr lang="fa-IR"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B Nazanin" pitchFamily="2" charset="-78"/>
              </a:rPr>
              <a:t>ویژگی های روانی، شخصیتی دختر و پسر</a:t>
            </a:r>
            <a:r>
              <a:rPr lang="fa-IR" sz="3600" b="1" dirty="0" smtClean="0">
                <a:solidFill>
                  <a:schemeClr val="tx1"/>
                </a:solidFill>
                <a:effectLst>
                  <a:outerShdw blurRad="38100" dist="38100" dir="2700000" algn="tl">
                    <a:srgbClr val="000000">
                      <a:alpha val="43137"/>
                    </a:srgbClr>
                  </a:outerShdw>
                </a:effectLst>
                <a:cs typeface="B Nazanin" pitchFamily="2" charset="-78"/>
              </a:rPr>
              <a:t> بستگی دارد که می تواند برخی کاستی ها را جبران نماید. </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3600" b="1" dirty="0" smtClean="0">
                <a:solidFill>
                  <a:schemeClr val="tx1"/>
                </a:solidFill>
                <a:effectLst>
                  <a:outerShdw blurRad="38100" dist="38100" dir="2700000" algn="tl">
                    <a:srgbClr val="000000">
                      <a:alpha val="43137"/>
                    </a:srgbClr>
                  </a:outerShdw>
                </a:effectLst>
                <a:cs typeface="B Nazanin" pitchFamily="2" charset="-78"/>
              </a:rPr>
              <a:t>لذا این مورد استثناست. ما با استثناء نمی توانیم زندگی کنیم. </a:t>
            </a:r>
            <a:endParaRPr lang="en-US" sz="3600" b="1" dirty="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7" descr="vlin16"/>
          <p:cNvPicPr>
            <a:picLocks noChangeAspect="1" noChangeArrowheads="1" noCrop="1"/>
          </p:cNvPicPr>
          <p:nvPr/>
        </p:nvPicPr>
        <p:blipFill>
          <a:blip r:embed="rId3"/>
          <a:srcRect/>
          <a:stretch>
            <a:fillRect/>
          </a:stretch>
        </p:blipFill>
        <p:spPr>
          <a:xfrm>
            <a:off x="3276600" y="4419600"/>
            <a:ext cx="990600" cy="990600"/>
          </a:xfrm>
          <a:prstGeom prst="rect">
            <a:avLst/>
          </a:prstGeom>
          <a:noFill/>
          <a:ln/>
        </p:spPr>
      </p:pic>
      <p:pic>
        <p:nvPicPr>
          <p:cNvPr id="5" name="Picture 15" descr="butterfly120"/>
          <p:cNvPicPr>
            <a:picLocks noChangeAspect="1" noChangeArrowheads="1" noCrop="1"/>
          </p:cNvPicPr>
          <p:nvPr/>
        </p:nvPicPr>
        <p:blipFill>
          <a:blip r:embed="rId4"/>
          <a:srcRect/>
          <a:stretch>
            <a:fillRect/>
          </a:stretch>
        </p:blipFill>
        <p:spPr bwMode="auto">
          <a:xfrm>
            <a:off x="457200" y="4724400"/>
            <a:ext cx="847725" cy="762000"/>
          </a:xfrm>
          <a:prstGeom prst="rect">
            <a:avLst/>
          </a:prstGeom>
          <a:noFill/>
        </p:spPr>
      </p:pic>
    </p:spTree>
    <p:extLst>
      <p:ext uri="{BB962C8B-B14F-4D97-AF65-F5344CB8AC3E}">
        <p14:creationId xmlns:p14="http://schemas.microsoft.com/office/powerpoint/2010/main" val="124682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4664"/>
            <a:ext cx="8763000" cy="6072336"/>
          </a:xfrm>
        </p:spPr>
        <p:txBody>
          <a:bodyPr>
            <a:noAutofit/>
          </a:bodyPr>
          <a:lstStyle/>
          <a:p>
            <a:pPr algn="just" rtl="1">
              <a:lnSpc>
                <a:spcPct val="150000"/>
              </a:lnSpc>
            </a:pPr>
            <a:r>
              <a:rPr lang="fa-IR" sz="3600" b="1" dirty="0" smtClean="0">
                <a:solidFill>
                  <a:schemeClr val="tx1"/>
                </a:solidFill>
                <a:effectLst>
                  <a:outerShdw blurRad="38100" dist="38100" dir="2700000" algn="tl">
                    <a:srgbClr val="000000">
                      <a:alpha val="43137"/>
                    </a:srgbClr>
                  </a:outerShdw>
                </a:effectLst>
                <a:cs typeface="B Nazanin" pitchFamily="2" charset="-78"/>
              </a:rPr>
              <a:t>از طرفی ازدواج در این شرایط سنی وقت و انرژی زیادی را از زوجین می گیرد. گاه مداخله دو خانواده را بدنبال دارد. می گویند بچه اند،آنها برای زوجین تصمیم                  می گیرند. لذا تعادل با خانواده اصلی و استقلال زوجین بهم می ریزد.</a:t>
            </a:r>
            <a:endParaRPr lang="en-US" sz="3600" b="1" dirty="0">
              <a:solidFill>
                <a:schemeClr val="tx1"/>
              </a:solidFill>
              <a:effectLst>
                <a:outerShdw blurRad="38100" dist="38100" dir="2700000" algn="tl">
                  <a:srgbClr val="000000">
                    <a:alpha val="43137"/>
                  </a:srgbClr>
                </a:outerShdw>
              </a:effectLst>
              <a:cs typeface="B Nazanin" pitchFamily="2" charset="-78"/>
            </a:endParaRPr>
          </a:p>
        </p:txBody>
      </p:sp>
      <p:pic>
        <p:nvPicPr>
          <p:cNvPr id="35842" name="Picture 2" descr="C:\Documents and Settings\x\Desktop\MH\عکس\56038.JPG"/>
          <p:cNvPicPr>
            <a:picLocks noChangeAspect="1" noChangeArrowheads="1"/>
          </p:cNvPicPr>
          <p:nvPr/>
        </p:nvPicPr>
        <p:blipFill>
          <a:blip r:embed="rId2"/>
          <a:srcRect/>
          <a:stretch>
            <a:fillRect/>
          </a:stretch>
        </p:blipFill>
        <p:spPr bwMode="auto">
          <a:xfrm>
            <a:off x="457200" y="4191000"/>
            <a:ext cx="2921000" cy="2209800"/>
          </a:xfrm>
          <a:prstGeom prst="rect">
            <a:avLst/>
          </a:prstGeom>
          <a:noFill/>
        </p:spPr>
      </p:pic>
    </p:spTree>
    <p:extLst>
      <p:ext uri="{BB962C8B-B14F-4D97-AF65-F5344CB8AC3E}">
        <p14:creationId xmlns:p14="http://schemas.microsoft.com/office/powerpoint/2010/main" val="241836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200" y="228600"/>
            <a:ext cx="4495800" cy="6248400"/>
          </a:xfrm>
        </p:spPr>
        <p:txBody>
          <a:bodyPr>
            <a:noAutofit/>
          </a:bodyPr>
          <a:lstStyle/>
          <a:p>
            <a:pPr algn="just" rtl="1"/>
            <a:r>
              <a:rPr lang="fa-IR" sz="2800" b="1" dirty="0" smtClean="0">
                <a:solidFill>
                  <a:srgbClr val="9966FF"/>
                </a:solidFill>
                <a:effectLst>
                  <a:outerShdw blurRad="38100" dist="38100" dir="2700000" algn="tl">
                    <a:srgbClr val="000000">
                      <a:alpha val="43137"/>
                    </a:srgbClr>
                  </a:outerShdw>
                </a:effectLst>
                <a:cs typeface="B Titr" pitchFamily="2" charset="-78"/>
              </a:rPr>
              <a:t> </a:t>
            </a:r>
          </a:p>
          <a:p>
            <a:pPr algn="just" rtl="1"/>
            <a:endParaRPr lang="fa-IR" sz="2800" b="1" dirty="0" smtClean="0">
              <a:solidFill>
                <a:srgbClr val="9966FF"/>
              </a:solidFill>
              <a:effectLst>
                <a:outerShdw blurRad="38100" dist="38100" dir="2700000" algn="tl">
                  <a:srgbClr val="000000">
                    <a:alpha val="43137"/>
                  </a:srgbClr>
                </a:outerShdw>
              </a:effectLst>
              <a:cs typeface="B Titr" pitchFamily="2" charset="-78"/>
            </a:endParaRPr>
          </a:p>
          <a:p>
            <a:pPr algn="just" rtl="1"/>
            <a:endParaRPr lang="fa-IR" sz="2800"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6146" name="Picture 2" descr="C:\Users\123\Desktop\New folder (2)\Love.jpg"/>
          <p:cNvPicPr>
            <a:picLocks noChangeAspect="1" noChangeArrowheads="1"/>
          </p:cNvPicPr>
          <p:nvPr/>
        </p:nvPicPr>
        <p:blipFill>
          <a:blip r:embed="rId3"/>
          <a:srcRect/>
          <a:stretch>
            <a:fillRect/>
          </a:stretch>
        </p:blipFill>
        <p:spPr bwMode="auto">
          <a:xfrm>
            <a:off x="228600" y="304800"/>
            <a:ext cx="3962400" cy="5880100"/>
          </a:xfrm>
          <a:prstGeom prst="rect">
            <a:avLst/>
          </a:prstGeom>
          <a:noFill/>
        </p:spPr>
      </p:pic>
      <p:sp>
        <p:nvSpPr>
          <p:cNvPr id="4" name="Rectangle 3"/>
          <p:cNvSpPr/>
          <p:nvPr/>
        </p:nvSpPr>
        <p:spPr>
          <a:xfrm>
            <a:off x="4800600" y="1447800"/>
            <a:ext cx="3605474" cy="1446550"/>
          </a:xfrm>
          <a:prstGeom prst="rect">
            <a:avLst/>
          </a:prstGeom>
        </p:spPr>
        <p:txBody>
          <a:bodyPr wrap="none">
            <a:spAutoFit/>
          </a:bodyPr>
          <a:lstStyle/>
          <a:p>
            <a:pPr algn="just" rtl="1"/>
            <a:r>
              <a:rPr lang="fa-IR" sz="4400" b="1" dirty="0" smtClean="0">
                <a:solidFill>
                  <a:srgbClr val="FF0000"/>
                </a:solidFill>
                <a:effectLst>
                  <a:outerShdw blurRad="38100" dist="38100" dir="2700000" algn="tl">
                    <a:srgbClr val="000000">
                      <a:alpha val="43137"/>
                    </a:srgbClr>
                  </a:outerShdw>
                </a:effectLst>
                <a:cs typeface="B Titr" pitchFamily="2" charset="-78"/>
              </a:rPr>
              <a:t>اصول و معیارهای</a:t>
            </a:r>
          </a:p>
          <a:p>
            <a:pPr algn="just" rtl="1"/>
            <a:r>
              <a:rPr lang="fa-IR" sz="4400" b="1" dirty="0" smtClean="0">
                <a:solidFill>
                  <a:srgbClr val="FF0000"/>
                </a:solidFill>
                <a:effectLst>
                  <a:outerShdw blurRad="38100" dist="38100" dir="2700000" algn="tl">
                    <a:srgbClr val="000000">
                      <a:alpha val="43137"/>
                    </a:srgbClr>
                  </a:outerShdw>
                </a:effectLst>
                <a:cs typeface="B Titr" pitchFamily="2" charset="-78"/>
              </a:rPr>
              <a:t> انتخاب همسر</a:t>
            </a:r>
            <a:endParaRPr lang="en-US" sz="4400" b="1" dirty="0" smtClean="0">
              <a:solidFill>
                <a:srgbClr val="FF00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255495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FF0000"/>
                </a:solidFill>
                <a:effectLst>
                  <a:outerShdw blurRad="38100" dist="38100" dir="2700000" algn="tl">
                    <a:srgbClr val="000000">
                      <a:alpha val="43137"/>
                    </a:srgbClr>
                  </a:outerShdw>
                </a:effectLst>
                <a:cs typeface="B Titr" pitchFamily="2" charset="-78"/>
              </a:rPr>
              <a:t>اصول و معیارهای انتخاب همسر :</a:t>
            </a:r>
            <a:endParaRPr lang="en-US" sz="3600" b="1" dirty="0" smtClean="0">
              <a:solidFill>
                <a:srgbClr val="FF0000"/>
              </a:solidFill>
              <a:effectLst>
                <a:outerShdw blurRad="38100" dist="38100" dir="2700000" algn="tl">
                  <a:srgbClr val="000000">
                    <a:alpha val="43137"/>
                  </a:srgbClr>
                </a:outerShdw>
              </a:effectLst>
              <a:cs typeface="B Titr" pitchFamily="2" charset="-78"/>
            </a:endParaRPr>
          </a:p>
          <a:p>
            <a:pPr lvl="0" algn="just" rtl="1"/>
            <a:endParaRPr lang="fa-IR" sz="40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4000" b="1" dirty="0" smtClean="0">
                <a:solidFill>
                  <a:schemeClr val="tx1"/>
                </a:solidFill>
                <a:effectLst>
                  <a:outerShdw blurRad="38100" dist="38100" dir="2700000" algn="tl">
                    <a:srgbClr val="000000">
                      <a:alpha val="43137"/>
                    </a:srgbClr>
                  </a:outerShdw>
                </a:effectLst>
                <a:cs typeface="B Nazanin" pitchFamily="2" charset="-78"/>
              </a:rPr>
              <a:t>ازدواج و انتخاب همسر ابعاد و معیارهایی دارد که رعایت این ابعاد ومعیارها تا حدود زیادی سلامت ازدواج را تضمین می کند.</a:t>
            </a:r>
            <a:endParaRPr lang="en-US" sz="40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36866" name="Picture 2" descr="C:\Documents and Settings\x\Desktop\MH\عکس\CA2IZ2EECAG44439CALHMR15CAGJ9AT2CAWBAILVCAS8XFUTCAGR39BUCARPPFPHCAD7SKN2CAQBUQF9CAM8ONS9CAWW1GPRCACBSE2GCA37NEBXCA2LAI6SCAO0JBGZCAIMDSFVCA7L5ACOCAMRXP88CACE.jpg"/>
          <p:cNvPicPr>
            <a:picLocks noChangeAspect="1" noChangeArrowheads="1"/>
          </p:cNvPicPr>
          <p:nvPr/>
        </p:nvPicPr>
        <p:blipFill>
          <a:blip r:embed="rId2"/>
          <a:srcRect/>
          <a:stretch>
            <a:fillRect/>
          </a:stretch>
        </p:blipFill>
        <p:spPr bwMode="auto">
          <a:xfrm>
            <a:off x="304800" y="4191000"/>
            <a:ext cx="2143125" cy="2143125"/>
          </a:xfrm>
          <a:prstGeom prst="rect">
            <a:avLst/>
          </a:prstGeom>
          <a:noFill/>
        </p:spPr>
      </p:pic>
    </p:spTree>
    <p:extLst>
      <p:ext uri="{BB962C8B-B14F-4D97-AF65-F5344CB8AC3E}">
        <p14:creationId xmlns:p14="http://schemas.microsoft.com/office/powerpoint/2010/main" val="2992532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lvl="0" algn="ctr" rtl="1"/>
            <a:r>
              <a:rPr lang="fa-IR" b="1" dirty="0" smtClean="0">
                <a:solidFill>
                  <a:srgbClr val="FF33CC"/>
                </a:solidFill>
                <a:effectLst>
                  <a:outerShdw blurRad="38100" dist="38100" dir="2700000" algn="tl">
                    <a:srgbClr val="000000">
                      <a:alpha val="43137"/>
                    </a:srgbClr>
                  </a:outerShdw>
                </a:effectLst>
                <a:cs typeface="B Jadid" pitchFamily="2" charset="-78"/>
              </a:rPr>
              <a:t>اصل همسانی </a:t>
            </a:r>
          </a:p>
          <a:p>
            <a:pPr lvl="0" algn="just" rtl="1"/>
            <a:r>
              <a:rPr lang="fa-IR" b="1" dirty="0" smtClean="0">
                <a:solidFill>
                  <a:srgbClr val="FF33CC"/>
                </a:solidFill>
                <a:effectLst>
                  <a:outerShdw blurRad="38100" dist="38100" dir="2700000" algn="tl">
                    <a:srgbClr val="000000">
                      <a:alpha val="43137"/>
                    </a:srgbClr>
                  </a:outerShdw>
                </a:effectLst>
                <a:cs typeface="B Nazanin" pitchFamily="2" charset="-78"/>
              </a:rPr>
              <a:t>بر اساس این اصل، </a:t>
            </a:r>
            <a:r>
              <a:rPr lang="fa-IR" b="1" dirty="0" smtClean="0">
                <a:solidFill>
                  <a:schemeClr val="tx1"/>
                </a:solidFill>
                <a:effectLst>
                  <a:outerShdw blurRad="38100" dist="38100" dir="2700000" algn="tl">
                    <a:srgbClr val="000000">
                      <a:alpha val="43137"/>
                    </a:srgbClr>
                  </a:outerShdw>
                </a:effectLst>
                <a:cs typeface="B Nazanin" pitchFamily="2" charset="-78"/>
              </a:rPr>
              <a:t>دختر و پسر در ازدواج یک اصل مهم و اساسی است چون می گویند :</a:t>
            </a: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  </a:t>
            </a:r>
            <a:r>
              <a:rPr lang="fa-IR" b="1" dirty="0" smtClean="0">
                <a:solidFill>
                  <a:srgbClr val="FF33CC"/>
                </a:solidFill>
                <a:effectLst>
                  <a:outerShdw blurRad="38100" dist="38100" dir="2700000" algn="tl">
                    <a:srgbClr val="000000">
                      <a:alpha val="43137"/>
                    </a:srgbClr>
                  </a:outerShdw>
                </a:effectLst>
                <a:cs typeface="B Nazanin" pitchFamily="2" charset="-78"/>
              </a:rPr>
              <a:t>کبوتر با کبوتر </a:t>
            </a:r>
            <a:r>
              <a:rPr lang="fa-IR" b="1" dirty="0" smtClean="0">
                <a:solidFill>
                  <a:schemeClr val="tx1"/>
                </a:solidFill>
                <a:effectLst>
                  <a:outerShdw blurRad="38100" dist="38100" dir="2700000" algn="tl">
                    <a:srgbClr val="000000">
                      <a:alpha val="43137"/>
                    </a:srgbClr>
                  </a:outerShdw>
                </a:effectLst>
                <a:cs typeface="B Nazanin" pitchFamily="2" charset="-78"/>
              </a:rPr>
              <a:t>، </a:t>
            </a:r>
            <a:r>
              <a:rPr lang="fa-IR" b="1" dirty="0" smtClean="0">
                <a:solidFill>
                  <a:srgbClr val="FF33CC"/>
                </a:solidFill>
                <a:effectLst>
                  <a:outerShdw blurRad="38100" dist="38100" dir="2700000" algn="tl">
                    <a:srgbClr val="000000">
                      <a:alpha val="43137"/>
                    </a:srgbClr>
                  </a:outerShdw>
                </a:effectLst>
                <a:cs typeface="B Nazanin" pitchFamily="2" charset="-78"/>
              </a:rPr>
              <a:t>باز با باز </a:t>
            </a:r>
            <a:r>
              <a:rPr lang="fa-IR" b="1" dirty="0" smtClean="0">
                <a:solidFill>
                  <a:schemeClr val="tx1"/>
                </a:solidFill>
                <a:effectLst>
                  <a:outerShdw blurRad="38100" dist="38100" dir="2700000" algn="tl">
                    <a:srgbClr val="000000">
                      <a:alpha val="43137"/>
                    </a:srgbClr>
                  </a:outerShdw>
                </a:effectLst>
                <a:cs typeface="B Nazanin" pitchFamily="2" charset="-78"/>
              </a:rPr>
              <a:t>– کند </a:t>
            </a:r>
            <a:r>
              <a:rPr lang="fa-IR" b="1" dirty="0" smtClean="0">
                <a:solidFill>
                  <a:srgbClr val="FF33CC"/>
                </a:solidFill>
                <a:effectLst>
                  <a:outerShdw blurRad="38100" dist="38100" dir="2700000" algn="tl">
                    <a:srgbClr val="000000">
                      <a:alpha val="43137"/>
                    </a:srgbClr>
                  </a:outerShdw>
                </a:effectLst>
                <a:cs typeface="B Nazanin" pitchFamily="2" charset="-78"/>
              </a:rPr>
              <a:t>همجنس با همجنس </a:t>
            </a:r>
            <a:r>
              <a:rPr lang="fa-IR" b="1" dirty="0" smtClean="0">
                <a:solidFill>
                  <a:schemeClr val="tx1"/>
                </a:solidFill>
                <a:effectLst>
                  <a:outerShdw blurRad="38100" dist="38100" dir="2700000" algn="tl">
                    <a:srgbClr val="000000">
                      <a:alpha val="43137"/>
                    </a:srgbClr>
                  </a:outerShdw>
                </a:effectLst>
                <a:cs typeface="B Nazanin" pitchFamily="2" charset="-78"/>
              </a:rPr>
              <a:t>پرواز .</a:t>
            </a: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فضای ازدواج فضای همراهی زوجین برای چند دهه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rgbClr val="9966FF"/>
                </a:solidFill>
                <a:effectLst>
                  <a:outerShdw blurRad="38100" dist="38100" dir="2700000" algn="tl">
                    <a:srgbClr val="000000">
                      <a:alpha val="43137"/>
                    </a:srgbClr>
                  </a:outerShdw>
                </a:effectLst>
                <a:cs typeface="B Nazanin" pitchFamily="2" charset="-78"/>
              </a:rPr>
              <a:t>ازدواج عملکرد </a:t>
            </a:r>
            <a:r>
              <a:rPr lang="fa-IR" b="1" dirty="0" smtClean="0">
                <a:solidFill>
                  <a:schemeClr val="tx1"/>
                </a:solidFill>
                <a:effectLst>
                  <a:outerShdw blurRad="38100" dist="38100" dir="2700000" algn="tl">
                    <a:srgbClr val="000000">
                      <a:alpha val="43137"/>
                    </a:srgbClr>
                  </a:outerShdw>
                </a:effectLst>
                <a:cs typeface="B Nazanin" pitchFamily="2" charset="-78"/>
              </a:rPr>
              <a:t>است ، در فضای همراهی دختر عملکرد خود را می ریزد وسط و پسر عملکرد خود را می ریزد وسط.</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ازدواج رشد دادن است. مرد برای رشد خود و همسرش تلاش می کند و زن برای رشد خود و شوهرش </a:t>
            </a:r>
            <a:endParaRPr lang="en-US"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9218" name="Picture 2" descr="C:\Users\123\Desktop\New folder (2)\1_1_4wlgje4n.gif"/>
          <p:cNvPicPr>
            <a:picLocks noChangeAspect="1" noChangeArrowheads="1" noCrop="1"/>
          </p:cNvPicPr>
          <p:nvPr/>
        </p:nvPicPr>
        <p:blipFill>
          <a:blip r:embed="rId2"/>
          <a:srcRect/>
          <a:stretch>
            <a:fillRect/>
          </a:stretch>
        </p:blipFill>
        <p:spPr bwMode="auto">
          <a:xfrm>
            <a:off x="2771800" y="2996952"/>
            <a:ext cx="3979168" cy="3979168"/>
          </a:xfrm>
          <a:prstGeom prst="rect">
            <a:avLst/>
          </a:prstGeom>
          <a:noFill/>
        </p:spPr>
      </p:pic>
    </p:spTree>
    <p:extLst>
      <p:ext uri="{BB962C8B-B14F-4D97-AF65-F5344CB8AC3E}">
        <p14:creationId xmlns:p14="http://schemas.microsoft.com/office/powerpoint/2010/main" val="376646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lnSpc>
                <a:spcPct val="150000"/>
              </a:lnSpc>
            </a:pPr>
            <a:endParaRPr lang="fa-IR" sz="1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4000" b="1" dirty="0" smtClean="0">
                <a:solidFill>
                  <a:schemeClr val="tx1"/>
                </a:solidFill>
                <a:effectLst>
                  <a:outerShdw blurRad="38100" dist="38100" dir="2700000" algn="tl">
                    <a:srgbClr val="000000">
                      <a:alpha val="43137"/>
                    </a:srgbClr>
                  </a:outerShdw>
                </a:effectLst>
                <a:cs typeface="B Nazanin" pitchFamily="2" charset="-78"/>
              </a:rPr>
              <a:t>به عبارت دیگر ازدواج تنها، نهادی است که پاسخگوی بسیاری از </a:t>
            </a:r>
            <a:r>
              <a:rPr lang="fa-IR" sz="4000" b="1" dirty="0" smtClean="0">
                <a:solidFill>
                  <a:srgbClr val="FF33CC"/>
                </a:solidFill>
                <a:effectLst>
                  <a:outerShdw blurRad="38100" dist="38100" dir="2700000" algn="tl">
                    <a:srgbClr val="000000">
                      <a:alpha val="43137"/>
                    </a:srgbClr>
                  </a:outerShdw>
                </a:effectLst>
                <a:cs typeface="B Nazanin" pitchFamily="2" charset="-78"/>
              </a:rPr>
              <a:t>نیازهای جسمانی، روانی، عاطفی، اجتماعی، والد شدن و بقای نسل </a:t>
            </a:r>
            <a:r>
              <a:rPr lang="fa-IR" sz="4000" b="1" dirty="0" smtClean="0">
                <a:solidFill>
                  <a:schemeClr val="tx1"/>
                </a:solidFill>
                <a:effectLst>
                  <a:outerShdw blurRad="38100" dist="38100" dir="2700000" algn="tl">
                    <a:srgbClr val="000000">
                      <a:alpha val="43137"/>
                    </a:srgbClr>
                  </a:outerShdw>
                </a:effectLst>
                <a:cs typeface="B Nazanin" pitchFamily="2" charset="-78"/>
              </a:rPr>
              <a:t>است.</a:t>
            </a:r>
            <a:endParaRPr lang="en-US" sz="4000" b="1" dirty="0">
              <a:solidFill>
                <a:schemeClr val="tx1"/>
              </a:solidFill>
              <a:effectLst>
                <a:outerShdw blurRad="38100" dist="38100" dir="2700000" algn="tl">
                  <a:srgbClr val="000000">
                    <a:alpha val="43137"/>
                  </a:srgbClr>
                </a:outerShdw>
              </a:effectLst>
              <a:cs typeface="B Nazanin" pitchFamily="2" charset="-78"/>
            </a:endParaRPr>
          </a:p>
        </p:txBody>
      </p:sp>
      <p:pic>
        <p:nvPicPr>
          <p:cNvPr id="9218" name="Picture 2" descr="C:\Users\123\Desktop\New folder (2)\1_1_4wlgje4n.gif"/>
          <p:cNvPicPr>
            <a:picLocks noChangeAspect="1" noChangeArrowheads="1" noCrop="1"/>
          </p:cNvPicPr>
          <p:nvPr/>
        </p:nvPicPr>
        <p:blipFill>
          <a:blip r:embed="rId2"/>
          <a:srcRect/>
          <a:stretch>
            <a:fillRect/>
          </a:stretch>
        </p:blipFill>
        <p:spPr bwMode="auto">
          <a:xfrm>
            <a:off x="304800" y="4343400"/>
            <a:ext cx="2286000" cy="2286000"/>
          </a:xfrm>
          <a:prstGeom prst="rect">
            <a:avLst/>
          </a:prstGeom>
          <a:noFill/>
        </p:spPr>
      </p:pic>
    </p:spTree>
    <p:extLst>
      <p:ext uri="{BB962C8B-B14F-4D97-AF65-F5344CB8AC3E}">
        <p14:creationId xmlns:p14="http://schemas.microsoft.com/office/powerpoint/2010/main" val="408454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9144000" cy="6248400"/>
          </a:xfrm>
        </p:spPr>
        <p:txBody>
          <a:bodyPr>
            <a:noAutofit/>
          </a:bodyPr>
          <a:lstStyle/>
          <a:p>
            <a:pPr lvl="0" rtl="1"/>
            <a:r>
              <a:rPr lang="fa-IR" b="1" dirty="0" smtClean="0">
                <a:solidFill>
                  <a:srgbClr val="FF0000"/>
                </a:solidFill>
                <a:effectLst>
                  <a:outerShdw blurRad="38100" dist="38100" dir="2700000" algn="tl">
                    <a:srgbClr val="000000">
                      <a:alpha val="43137"/>
                    </a:srgbClr>
                  </a:outerShdw>
                </a:effectLst>
                <a:cs typeface="B Titr" pitchFamily="2" charset="-78"/>
              </a:rPr>
              <a:t>1. تطابق و تناسب سنی دختر و پسر</a:t>
            </a:r>
            <a:endParaRPr lang="fa-IR"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endParaRPr lang="fa-IR" sz="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فاصله سنی 3 تا 5 سال و گاها تا 7 سال در صورتی که پسر بزرگتر باشد قابل قبول است و این فاصله را پر                  می کند. </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چون دختران 3 تا 5 سال زودتر از پسران به بلوغ روانی وعاطفی می رسند.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از طرفی این فاصله و میزان آن به ویژگیهای روانی، عاطفی و شخصیتی دختر بستگی دارد.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2" descr="C:\Users\123\Desktop\New folder (2)\1_55871199132903940294.gif"/>
          <p:cNvPicPr>
            <a:picLocks noChangeAspect="1" noChangeArrowheads="1" noCrop="1"/>
          </p:cNvPicPr>
          <p:nvPr/>
        </p:nvPicPr>
        <p:blipFill>
          <a:blip r:embed="rId2"/>
          <a:srcRect/>
          <a:stretch>
            <a:fillRect/>
          </a:stretch>
        </p:blipFill>
        <p:spPr bwMode="auto">
          <a:xfrm>
            <a:off x="323528" y="4581128"/>
            <a:ext cx="3240360" cy="1800200"/>
          </a:xfrm>
          <a:prstGeom prst="rect">
            <a:avLst/>
          </a:prstGeom>
          <a:noFill/>
        </p:spPr>
      </p:pic>
    </p:spTree>
    <p:extLst>
      <p:ext uri="{BB962C8B-B14F-4D97-AF65-F5344CB8AC3E}">
        <p14:creationId xmlns:p14="http://schemas.microsoft.com/office/powerpoint/2010/main" val="173102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534400" cy="6248400"/>
          </a:xfrm>
        </p:spPr>
        <p:txBody>
          <a:bodyPr>
            <a:noAutofit/>
          </a:bodyPr>
          <a:lstStyle/>
          <a:p>
            <a:pPr lvl="0" algn="just" rtl="1"/>
            <a:endParaRPr lang="fa-IR" sz="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با توجه به این شرایط </a:t>
            </a:r>
            <a:r>
              <a:rPr lang="fa-IR" b="1" i="1" u="sng" dirty="0" smtClean="0">
                <a:solidFill>
                  <a:srgbClr val="FF0000"/>
                </a:solidFill>
                <a:effectLst>
                  <a:outerShdw blurRad="38100" dist="38100" dir="2700000" algn="tl">
                    <a:srgbClr val="000000">
                      <a:alpha val="43137"/>
                    </a:srgbClr>
                  </a:outerShdw>
                </a:effectLst>
                <a:cs typeface="B Nazanin" pitchFamily="2" charset="-78"/>
              </a:rPr>
              <a:t>هم سن گزینی</a:t>
            </a:r>
            <a:r>
              <a:rPr lang="fa-IR" b="1" i="1" dirty="0" smtClean="0">
                <a:solidFill>
                  <a:srgbClr val="FF0000"/>
                </a:solidFill>
                <a:effectLst>
                  <a:outerShdw blurRad="38100" dist="38100" dir="2700000" algn="tl">
                    <a:srgbClr val="000000">
                      <a:alpha val="43137"/>
                    </a:srgbClr>
                  </a:outerShdw>
                </a:effectLst>
                <a:cs typeface="B Nazanin" pitchFamily="2" charset="-78"/>
              </a:rPr>
              <a:t> </a:t>
            </a:r>
            <a:r>
              <a:rPr lang="fa-IR" b="1" dirty="0" smtClean="0">
                <a:solidFill>
                  <a:schemeClr val="tx1"/>
                </a:solidFill>
                <a:effectLst>
                  <a:outerShdw blurRad="38100" dist="38100" dir="2700000" algn="tl">
                    <a:srgbClr val="000000">
                      <a:alpha val="43137"/>
                    </a:srgbClr>
                  </a:outerShdw>
                </a:effectLst>
                <a:cs typeface="B Nazanin" pitchFamily="2" charset="-78"/>
              </a:rPr>
              <a:t>زیاد توصیه نمی شود چون تعادل ارتباط بهم می خورد . از این رو فضای همراهی ممکن است دستخوش تغییر شود.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شایان ذکر است که پسران زودتر از دختران به بلوغ اجتماعی میرسند. هم چنین در بلوغ ذهنی دختر و پسر با هم تفاوتی ندارند.</a:t>
            </a:r>
            <a:endParaRPr lang="en-US" b="1" dirty="0">
              <a:solidFill>
                <a:schemeClr val="tx1"/>
              </a:solidFill>
              <a:effectLst>
                <a:outerShdw blurRad="38100" dist="38100" dir="2700000" algn="tl">
                  <a:srgbClr val="000000">
                    <a:alpha val="43137"/>
                  </a:srgbClr>
                </a:outerShdw>
              </a:effectLst>
              <a:cs typeface="B Nazanin" pitchFamily="2" charset="-78"/>
            </a:endParaRPr>
          </a:p>
        </p:txBody>
      </p:sp>
      <p:pic>
        <p:nvPicPr>
          <p:cNvPr id="8194" name="Picture 2" descr="C:\Users\123\Desktop\New folder (2)\1_55871199132903940294.gif"/>
          <p:cNvPicPr>
            <a:picLocks noChangeAspect="1" noChangeArrowheads="1" noCrop="1"/>
          </p:cNvPicPr>
          <p:nvPr/>
        </p:nvPicPr>
        <p:blipFill>
          <a:blip r:embed="rId2"/>
          <a:srcRect/>
          <a:stretch>
            <a:fillRect/>
          </a:stretch>
        </p:blipFill>
        <p:spPr bwMode="auto">
          <a:xfrm>
            <a:off x="609600" y="4572000"/>
            <a:ext cx="2667000" cy="1981200"/>
          </a:xfrm>
          <a:prstGeom prst="rect">
            <a:avLst/>
          </a:prstGeom>
          <a:noFill/>
        </p:spPr>
      </p:pic>
    </p:spTree>
    <p:extLst>
      <p:ext uri="{BB962C8B-B14F-4D97-AF65-F5344CB8AC3E}">
        <p14:creationId xmlns:p14="http://schemas.microsoft.com/office/powerpoint/2010/main" val="363217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fa-I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640960"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076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FF0000"/>
                </a:solidFill>
                <a:effectLst>
                  <a:outerShdw blurRad="38100" dist="38100" dir="2700000" algn="tl">
                    <a:srgbClr val="000000">
                      <a:alpha val="43137"/>
                    </a:srgbClr>
                  </a:outerShdw>
                </a:effectLst>
                <a:cs typeface="B Titr" pitchFamily="2" charset="-78"/>
              </a:rPr>
              <a:t>نکته مهم :</a:t>
            </a:r>
            <a:endParaRPr lang="en-US" sz="2800" b="1" dirty="0" smtClean="0">
              <a:solidFill>
                <a:srgbClr val="FF0000"/>
              </a:solidFill>
              <a:effectLst>
                <a:outerShdw blurRad="38100" dist="38100" dir="2700000" algn="tl">
                  <a:srgbClr val="000000">
                    <a:alpha val="43137"/>
                  </a:srgbClr>
                </a:outerShdw>
              </a:effectLst>
              <a:cs typeface="B Titr"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فاصله سنی زیاد بین دختر و پسر می تواند برای هر دو نفر فضای همراهی را دچار مشکل نماید.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هر چند در سال های اول ازدواج ممکن است این مسائل جندان خودش را نشان ندهد اما در سالهای بعد بطورجدی زوجین را بهم درگیر می کند.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به عبارتی این فاصله </a:t>
            </a:r>
            <a:r>
              <a:rPr lang="fa-IR" sz="2800" b="1" dirty="0" smtClean="0">
                <a:solidFill>
                  <a:srgbClr val="FF33CC"/>
                </a:solidFill>
                <a:effectLst>
                  <a:outerShdw blurRad="38100" dist="38100" dir="2700000" algn="tl">
                    <a:srgbClr val="000000">
                      <a:alpha val="43137"/>
                    </a:srgbClr>
                  </a:outerShdw>
                </a:effectLst>
                <a:cs typeface="B Nazanin" pitchFamily="2" charset="-78"/>
              </a:rPr>
              <a:t>دردهه 20 تا 30 سالگی </a:t>
            </a:r>
            <a:r>
              <a:rPr lang="fa-IR" sz="2800" b="1" dirty="0" smtClean="0">
                <a:solidFill>
                  <a:schemeClr val="tx1"/>
                </a:solidFill>
                <a:effectLst>
                  <a:outerShdw blurRad="38100" dist="38100" dir="2700000" algn="tl">
                    <a:srgbClr val="000000">
                      <a:alpha val="43137"/>
                    </a:srgbClr>
                  </a:outerShdw>
                </a:effectLst>
                <a:cs typeface="B Nazanin" pitchFamily="2" charset="-78"/>
              </a:rPr>
              <a:t>زیاد محسوس و ملموس نیست. اما در </a:t>
            </a:r>
            <a:r>
              <a:rPr lang="fa-IR" sz="2800" b="1" dirty="0" smtClean="0">
                <a:solidFill>
                  <a:srgbClr val="9966FF"/>
                </a:solidFill>
                <a:effectLst>
                  <a:outerShdw blurRad="38100" dist="38100" dir="2700000" algn="tl">
                    <a:srgbClr val="000000">
                      <a:alpha val="43137"/>
                    </a:srgbClr>
                  </a:outerShdw>
                </a:effectLst>
                <a:cs typeface="B Nazanin" pitchFamily="2" charset="-78"/>
              </a:rPr>
              <a:t>دهه 30 تا 40 سالگی </a:t>
            </a:r>
            <a:r>
              <a:rPr lang="fa-IR" sz="2800" b="1" dirty="0" smtClean="0">
                <a:solidFill>
                  <a:schemeClr val="tx1"/>
                </a:solidFill>
                <a:effectLst>
                  <a:outerShdw blurRad="38100" dist="38100" dir="2700000" algn="tl">
                    <a:srgbClr val="000000">
                      <a:alpha val="43137"/>
                    </a:srgbClr>
                  </a:outerShdw>
                </a:effectLst>
                <a:cs typeface="B Nazanin" pitchFamily="2" charset="-78"/>
              </a:rPr>
              <a:t>در زنان بیشتر خودش را نشان  می دهد. چون زنان در این دهه به علت زایمان و شرایط سنی ممکن است دچار تغییرات محسوس جسمانی شوند و این فاصله سنی جذابیت جسمانی و ظاهری زن را کاهش می دهد.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2" descr="E:\PIKCHER\عکس\1111.JPG"/>
          <p:cNvPicPr>
            <a:picLocks noChangeAspect="1" noChangeArrowheads="1"/>
          </p:cNvPicPr>
          <p:nvPr/>
        </p:nvPicPr>
        <p:blipFill>
          <a:blip r:embed="rId2" cstate="print"/>
          <a:srcRect/>
          <a:stretch>
            <a:fillRect/>
          </a:stretch>
        </p:blipFill>
        <p:spPr bwMode="auto">
          <a:xfrm>
            <a:off x="381000" y="4953000"/>
            <a:ext cx="1752600" cy="1371600"/>
          </a:xfrm>
          <a:prstGeom prst="rect">
            <a:avLst/>
          </a:prstGeom>
          <a:noFill/>
        </p:spPr>
      </p:pic>
    </p:spTree>
    <p:extLst>
      <p:ext uri="{BB962C8B-B14F-4D97-AF65-F5344CB8AC3E}">
        <p14:creationId xmlns:p14="http://schemas.microsoft.com/office/powerpoint/2010/main" val="78683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IKCHER\عکس\1111.JPG"/>
          <p:cNvPicPr>
            <a:picLocks noChangeAspect="1" noChangeArrowheads="1"/>
          </p:cNvPicPr>
          <p:nvPr/>
        </p:nvPicPr>
        <p:blipFill>
          <a:blip r:embed="rId2"/>
          <a:srcRect/>
          <a:stretch>
            <a:fillRect/>
          </a:stretch>
        </p:blipFill>
        <p:spPr bwMode="auto">
          <a:xfrm>
            <a:off x="0" y="4419600"/>
            <a:ext cx="2438400" cy="2438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lvl="0"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از طرفی تفاوت سنی در سنین پایین تر مشکلات بیشتری را ایجاد می کند تا در سنین بالاتر . مثلاً تفاوت سنی یک </a:t>
            </a:r>
            <a:r>
              <a:rPr lang="fa-IR" b="1" dirty="0" smtClean="0">
                <a:solidFill>
                  <a:srgbClr val="FF33CC"/>
                </a:solidFill>
                <a:effectLst>
                  <a:outerShdw blurRad="38100" dist="38100" dir="2700000" algn="tl">
                    <a:srgbClr val="000000">
                      <a:alpha val="43137"/>
                    </a:srgbClr>
                  </a:outerShdw>
                </a:effectLst>
                <a:cs typeface="B Nazanin" pitchFamily="2" charset="-78"/>
              </a:rPr>
              <a:t>مرد 35 ساله با یک دختر 20 ساله</a:t>
            </a:r>
            <a:r>
              <a:rPr lang="fa-IR" b="1" dirty="0" smtClean="0">
                <a:solidFill>
                  <a:schemeClr val="tx1"/>
                </a:solidFill>
                <a:effectLst>
                  <a:outerShdw blurRad="38100" dist="38100" dir="2700000" algn="tl">
                    <a:srgbClr val="000000">
                      <a:alpha val="43137"/>
                    </a:srgbClr>
                  </a:outerShdw>
                </a:effectLst>
                <a:cs typeface="B Nazanin" pitchFamily="2" charset="-78"/>
              </a:rPr>
              <a:t> مشکلات بیشتری را ایجاد             می کند تا تفاوت سنی </a:t>
            </a:r>
            <a:r>
              <a:rPr lang="fa-IR" b="1" dirty="0" smtClean="0">
                <a:solidFill>
                  <a:srgbClr val="FF0000"/>
                </a:solidFill>
                <a:effectLst>
                  <a:outerShdw blurRad="38100" dist="38100" dir="2700000" algn="tl">
                    <a:srgbClr val="000000">
                      <a:alpha val="43137"/>
                    </a:srgbClr>
                  </a:outerShdw>
                </a:effectLst>
                <a:cs typeface="B Nazanin" pitchFamily="2" charset="-78"/>
              </a:rPr>
              <a:t>یک مرد 55 ساله با یک                            خانم 40 ساله</a:t>
            </a:r>
            <a:r>
              <a:rPr lang="fa-IR" b="1" dirty="0" smtClean="0">
                <a:solidFill>
                  <a:schemeClr val="tx1"/>
                </a:solidFill>
                <a:effectLst>
                  <a:outerShdw blurRad="38100" dist="38100" dir="2700000" algn="tl">
                    <a:srgbClr val="000000">
                      <a:alpha val="43137"/>
                    </a:srgbClr>
                  </a:outerShdw>
                </a:effectLst>
                <a:cs typeface="B Nazanin" pitchFamily="2" charset="-78"/>
              </a:rPr>
              <a:t> . چون پختگی و سطح تجربیات زوج اول در مقایسه با زوج دوم کمتر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lnSpc>
                <a:spcPct val="150000"/>
              </a:lnSpc>
            </a:pPr>
            <a:endParaRPr lang="en-US" b="1" dirty="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0735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FF0000"/>
                </a:solidFill>
                <a:effectLst>
                  <a:outerShdw blurRad="38100" dist="38100" dir="2700000" algn="tl">
                    <a:srgbClr val="000000">
                      <a:alpha val="43137"/>
                    </a:srgbClr>
                  </a:outerShdw>
                </a:effectLst>
                <a:cs typeface="B Titr" pitchFamily="2" charset="-78"/>
              </a:rPr>
              <a:t>نکته مهم :</a:t>
            </a:r>
            <a:endParaRPr lang="en-US" sz="2800" b="1" dirty="0" smtClean="0">
              <a:solidFill>
                <a:srgbClr val="FF0000"/>
              </a:solidFill>
              <a:effectLst>
                <a:outerShdw blurRad="38100" dist="38100" dir="2700000" algn="tl">
                  <a:srgbClr val="000000">
                    <a:alpha val="43137"/>
                  </a:srgbClr>
                </a:outerShdw>
              </a:effectLst>
              <a:cs typeface="B Titr" pitchFamily="2" charset="-78"/>
            </a:endParaRPr>
          </a:p>
          <a:p>
            <a:pPr lvl="0" rtl="1"/>
            <a:r>
              <a:rPr lang="fa-IR" sz="2400" b="1" dirty="0" smtClean="0">
                <a:solidFill>
                  <a:srgbClr val="FF0000"/>
                </a:solidFill>
                <a:effectLst>
                  <a:outerShdw blurRad="38100" dist="38100" dir="2700000" algn="tl">
                    <a:srgbClr val="000000">
                      <a:alpha val="43137"/>
                    </a:srgbClr>
                  </a:outerShdw>
                </a:effectLst>
                <a:cs typeface="2 Nasim" pitchFamily="2" charset="-78"/>
              </a:rPr>
              <a:t>حال اگر از همسر خود بزرگتر باشید چه اتفاقی می افتد:</a:t>
            </a:r>
            <a:endParaRPr lang="fa-IR"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اینکه چقدر بزرگتر باشید مهم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در چنین شرایطی باید سایر معیارها را چک کرد مانند : تحصیلات، خانواده، شخصیت ، درآمد و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چون معدل معیارها مهم است که به حد قابل قبولی برسد.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اگر فاصله زیاد باشید در چنین شرایطی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ممکن است رابطه دختر و پسر بطور ناخودآگاه رابطه مادر-فرزندی /پدر – فرزندی پیدا کند.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3" descr="E:\PIKCHER\عکس\12250499712.jpg"/>
          <p:cNvPicPr>
            <a:picLocks noChangeAspect="1" noChangeArrowheads="1"/>
          </p:cNvPicPr>
          <p:nvPr/>
        </p:nvPicPr>
        <p:blipFill>
          <a:blip r:embed="rId2"/>
          <a:srcRect/>
          <a:stretch>
            <a:fillRect/>
          </a:stretch>
        </p:blipFill>
        <p:spPr bwMode="auto">
          <a:xfrm>
            <a:off x="533400" y="4648200"/>
            <a:ext cx="2378242" cy="1866900"/>
          </a:xfrm>
          <a:prstGeom prst="rect">
            <a:avLst/>
          </a:prstGeom>
          <a:noFill/>
        </p:spPr>
      </p:pic>
    </p:spTree>
    <p:extLst>
      <p:ext uri="{BB962C8B-B14F-4D97-AF65-F5344CB8AC3E}">
        <p14:creationId xmlns:p14="http://schemas.microsoft.com/office/powerpoint/2010/main" val="207517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E:\PIKCHER\عکس\12250499712.jpg"/>
          <p:cNvPicPr>
            <a:picLocks noChangeAspect="1" noChangeArrowheads="1"/>
          </p:cNvPicPr>
          <p:nvPr/>
        </p:nvPicPr>
        <p:blipFill>
          <a:blip r:embed="rId2"/>
          <a:srcRect/>
          <a:stretch>
            <a:fillRect/>
          </a:stretch>
        </p:blipFill>
        <p:spPr bwMode="auto">
          <a:xfrm>
            <a:off x="0" y="4000500"/>
            <a:ext cx="4511842" cy="2857500"/>
          </a:xfrm>
          <a:prstGeom prst="rect">
            <a:avLst/>
          </a:prstGeom>
          <a:noFill/>
        </p:spPr>
      </p:pic>
      <p:sp>
        <p:nvSpPr>
          <p:cNvPr id="3" name="Subtitle 2"/>
          <p:cNvSpPr>
            <a:spLocks noGrp="1"/>
          </p:cNvSpPr>
          <p:nvPr>
            <p:ph type="subTitle" idx="1"/>
          </p:nvPr>
        </p:nvSpPr>
        <p:spPr>
          <a:xfrm>
            <a:off x="0" y="228600"/>
            <a:ext cx="9144000" cy="6248400"/>
          </a:xfrm>
        </p:spPr>
        <p:txBody>
          <a:bodyPr>
            <a:noAutofit/>
          </a:bodyPr>
          <a:lstStyle/>
          <a:p>
            <a:pPr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لذا بجای </a:t>
            </a:r>
            <a:r>
              <a:rPr lang="fa-IR" b="1" dirty="0" smtClean="0">
                <a:solidFill>
                  <a:srgbClr val="FF0000"/>
                </a:solidFill>
                <a:effectLst>
                  <a:outerShdw blurRad="38100" dist="38100" dir="2700000" algn="tl">
                    <a:srgbClr val="000000">
                      <a:alpha val="43137"/>
                    </a:srgbClr>
                  </a:outerShdw>
                </a:effectLst>
                <a:cs typeface="B Nazanin" pitchFamily="2" charset="-78"/>
              </a:rPr>
              <a:t>عشق زناشویی</a:t>
            </a:r>
            <a:r>
              <a:rPr lang="fa-IR" b="1" dirty="0" smtClean="0">
                <a:solidFill>
                  <a:schemeClr val="tx1"/>
                </a:solidFill>
                <a:effectLst>
                  <a:outerShdw blurRad="38100" dist="38100" dir="2700000" algn="tl">
                    <a:srgbClr val="000000">
                      <a:alpha val="43137"/>
                    </a:srgbClr>
                  </a:outerShdw>
                </a:effectLst>
                <a:cs typeface="B Nazanin" pitchFamily="2" charset="-78"/>
              </a:rPr>
              <a:t>، </a:t>
            </a:r>
            <a:r>
              <a:rPr lang="fa-IR" b="1" u="sng" dirty="0" smtClean="0">
                <a:solidFill>
                  <a:srgbClr val="FF33CC"/>
                </a:solidFill>
                <a:effectLst>
                  <a:outerShdw blurRad="38100" dist="38100" dir="2700000" algn="tl">
                    <a:srgbClr val="000000">
                      <a:alpha val="43137"/>
                    </a:srgbClr>
                  </a:outerShdw>
                </a:effectLst>
                <a:cs typeface="B Nazanin" pitchFamily="2" charset="-78"/>
              </a:rPr>
              <a:t>عشق مادر - فرزندی</a:t>
            </a:r>
            <a:r>
              <a:rPr lang="fa-IR" b="1" dirty="0" smtClean="0">
                <a:solidFill>
                  <a:schemeClr val="tx1"/>
                </a:solidFill>
                <a:effectLst>
                  <a:outerShdw blurRad="38100" dist="38100" dir="2700000" algn="tl">
                    <a:srgbClr val="000000">
                      <a:alpha val="43137"/>
                    </a:srgbClr>
                  </a:outerShdw>
                </a:effectLst>
                <a:cs typeface="B Nazanin" pitchFamily="2" charset="-78"/>
              </a:rPr>
              <a:t>/ </a:t>
            </a:r>
            <a:r>
              <a:rPr lang="fa-IR" b="1" u="sng" dirty="0" smtClean="0">
                <a:solidFill>
                  <a:srgbClr val="FF33CC"/>
                </a:solidFill>
                <a:effectLst>
                  <a:outerShdw blurRad="38100" dist="38100" dir="2700000" algn="tl">
                    <a:srgbClr val="000000">
                      <a:alpha val="43137"/>
                    </a:srgbClr>
                  </a:outerShdw>
                </a:effectLst>
                <a:cs typeface="B Nazanin" pitchFamily="2" charset="-78"/>
              </a:rPr>
              <a:t>پدر- فرزندی </a:t>
            </a:r>
            <a:r>
              <a:rPr lang="fa-IR" b="1" dirty="0" smtClean="0">
                <a:solidFill>
                  <a:schemeClr val="tx1"/>
                </a:solidFill>
                <a:effectLst>
                  <a:outerShdw blurRad="38100" dist="38100" dir="2700000" algn="tl">
                    <a:srgbClr val="000000">
                      <a:alpha val="43137"/>
                    </a:srgbClr>
                  </a:outerShdw>
                </a:effectLst>
                <a:cs typeface="B Nazanin" pitchFamily="2" charset="-78"/>
              </a:rPr>
              <a:t>جایگزین می شود که تاثیر مخربی بر رابطه زوجین می گذارد.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در این رابطه به علت تفاوت سنی امکان دارد که یکی حوصله دیگری را نداشته باشد. چون آنی که کوچکتر است هنوز با مسائلی درگیر است که آنی که بزرگتر است مدتها پیش آنها را پشت سر گذاشته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3600" b="1" dirty="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7" descr="vlin16"/>
          <p:cNvPicPr>
            <a:picLocks noChangeAspect="1" noChangeArrowheads="1" noCrop="1"/>
          </p:cNvPicPr>
          <p:nvPr/>
        </p:nvPicPr>
        <p:blipFill>
          <a:blip r:embed="rId3"/>
          <a:srcRect/>
          <a:stretch>
            <a:fillRect/>
          </a:stretch>
        </p:blipFill>
        <p:spPr>
          <a:xfrm>
            <a:off x="3276600" y="4419600"/>
            <a:ext cx="990600" cy="990600"/>
          </a:xfrm>
          <a:prstGeom prst="rect">
            <a:avLst/>
          </a:prstGeom>
          <a:noFill/>
          <a:ln/>
        </p:spPr>
      </p:pic>
      <p:pic>
        <p:nvPicPr>
          <p:cNvPr id="5" name="Picture 15" descr="butterfly120"/>
          <p:cNvPicPr>
            <a:picLocks noChangeAspect="1" noChangeArrowheads="1" noCrop="1"/>
          </p:cNvPicPr>
          <p:nvPr/>
        </p:nvPicPr>
        <p:blipFill>
          <a:blip r:embed="rId4"/>
          <a:srcRect/>
          <a:stretch>
            <a:fillRect/>
          </a:stretch>
        </p:blipFill>
        <p:spPr bwMode="auto">
          <a:xfrm>
            <a:off x="457200" y="4724400"/>
            <a:ext cx="847725" cy="762000"/>
          </a:xfrm>
          <a:prstGeom prst="rect">
            <a:avLst/>
          </a:prstGeom>
          <a:noFill/>
        </p:spPr>
      </p:pic>
    </p:spTree>
    <p:extLst>
      <p:ext uri="{BB962C8B-B14F-4D97-AF65-F5344CB8AC3E}">
        <p14:creationId xmlns:p14="http://schemas.microsoft.com/office/powerpoint/2010/main" val="3292241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در این رابطه فرد بزرگتر قدرت بیشتری پیدا می کند و وسوسه                    می شود که همسر خود را کنترل کند تا دست به کارهای ناپخته و حساب نشده نزند.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rtl="1"/>
            <a:r>
              <a:rPr lang="fa-IR" b="1" dirty="0" smtClean="0">
                <a:solidFill>
                  <a:srgbClr val="9966FF"/>
                </a:solidFill>
                <a:effectLst>
                  <a:outerShdw blurRad="38100" dist="38100" dir="2700000" algn="tl">
                    <a:srgbClr val="000000">
                      <a:alpha val="43137"/>
                    </a:srgbClr>
                  </a:outerShdw>
                </a:effectLst>
                <a:cs typeface="B Titr" pitchFamily="2" charset="-78"/>
              </a:rPr>
              <a:t>اگر از همسر خود جوانتر باشید</a:t>
            </a:r>
            <a:endParaRPr lang="en-US" b="1" dirty="0" smtClean="0">
              <a:solidFill>
                <a:srgbClr val="FF0000"/>
              </a:solidFill>
              <a:effectLst>
                <a:outerShdw blurRad="38100" dist="38100" dir="2700000" algn="tl">
                  <a:srgbClr val="000000">
                    <a:alpha val="43137"/>
                  </a:srgbClr>
                </a:outerShdw>
              </a:effectLst>
              <a:cs typeface="B Titr"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این امکان وجود دارد که به او به عنوان یک الگو و آموزگار نگاه کنید لذا در مقابل او احساس ضعف و حقارت کنید چون همسر شما بزرگتر از شماست تجربه بیشتری دارد فرد بطور ناخودآگاه تحت تاثیر قرار گرفته و احساس می کند که همسرش از او بهتر است و بهترمی فهمد.</a:t>
            </a:r>
            <a:endParaRPr lang="en-US" b="1" dirty="0" smtClean="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5362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IKCHER\عکس\1111.JPG"/>
          <p:cNvPicPr>
            <a:picLocks noChangeAspect="1" noChangeArrowheads="1"/>
          </p:cNvPicPr>
          <p:nvPr/>
        </p:nvPicPr>
        <p:blipFill>
          <a:blip r:embed="rId2"/>
          <a:srcRect/>
          <a:stretch>
            <a:fillRect/>
          </a:stretch>
        </p:blipFill>
        <p:spPr bwMode="auto">
          <a:xfrm>
            <a:off x="0" y="4419600"/>
            <a:ext cx="2438400" cy="2438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lvl="0"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lnSpc>
                <a:spcPct val="150000"/>
              </a:lnSpc>
            </a:pPr>
            <a:endParaRPr lang="en-US" b="1" dirty="0">
              <a:solidFill>
                <a:schemeClr val="tx1"/>
              </a:solidFill>
              <a:effectLst>
                <a:outerShdw blurRad="38100" dist="38100" dir="2700000" algn="tl">
                  <a:srgbClr val="000000">
                    <a:alpha val="43137"/>
                  </a:srgbClr>
                </a:outerShdw>
              </a:effectLst>
              <a:cs typeface="B Nazanin" pitchFamily="2" charset="-78"/>
            </a:endParaRPr>
          </a:p>
        </p:txBody>
      </p:sp>
      <p:sp>
        <p:nvSpPr>
          <p:cNvPr id="4" name="Rectangle 3"/>
          <p:cNvSpPr/>
          <p:nvPr/>
        </p:nvSpPr>
        <p:spPr>
          <a:xfrm>
            <a:off x="533400" y="838200"/>
            <a:ext cx="8001000" cy="4154984"/>
          </a:xfrm>
          <a:prstGeom prst="rect">
            <a:avLst/>
          </a:prstGeom>
        </p:spPr>
        <p:txBody>
          <a:bodyPr wrap="square">
            <a:spAutoFit/>
          </a:bodyPr>
          <a:lstStyle/>
          <a:p>
            <a:pPr lvl="0" algn="just" rtl="1"/>
            <a:r>
              <a:rPr lang="fa-IR" sz="4400" b="1" dirty="0" smtClean="0">
                <a:effectLst>
                  <a:outerShdw blurRad="38100" dist="38100" dir="2700000" algn="tl">
                    <a:srgbClr val="000000">
                      <a:alpha val="43137"/>
                    </a:srgbClr>
                  </a:outerShdw>
                </a:effectLst>
                <a:cs typeface="B Nazanin" pitchFamily="2" charset="-78"/>
              </a:rPr>
              <a:t>این امکان وجود دارد که برای همسر خود نقش کودک را بازی کنید. به نصیحت های او گوش دهید و از او بخواهید که به شما بگوید چه بکنید وچه نکنید.</a:t>
            </a:r>
          </a:p>
          <a:p>
            <a:pPr lvl="0" algn="just" rtl="1"/>
            <a:r>
              <a:rPr lang="fa-IR" sz="4400" b="1" dirty="0" smtClean="0">
                <a:effectLst>
                  <a:outerShdw blurRad="38100" dist="38100" dir="2700000" algn="tl">
                    <a:srgbClr val="000000">
                      <a:alpha val="43137"/>
                    </a:srgbClr>
                  </a:outerShdw>
                </a:effectLst>
                <a:cs typeface="B Nazanin" pitchFamily="2" charset="-78"/>
              </a:rPr>
              <a:t>به این نوع از ارتباط می گویند:</a:t>
            </a:r>
          </a:p>
          <a:p>
            <a:pPr lvl="0" algn="just" rtl="1"/>
            <a:r>
              <a:rPr lang="fa-IR" sz="4400" b="1" dirty="0" smtClean="0">
                <a:solidFill>
                  <a:srgbClr val="FF33CC"/>
                </a:solidFill>
                <a:effectLst>
                  <a:outerShdw blurRad="38100" dist="38100" dir="2700000" algn="tl">
                    <a:srgbClr val="000000">
                      <a:alpha val="43137"/>
                    </a:srgbClr>
                  </a:outerShdw>
                </a:effectLst>
                <a:cs typeface="B Nazanin" pitchFamily="2" charset="-78"/>
              </a:rPr>
              <a:t>رابطه والد- کودک / معلم - دانش آموز</a:t>
            </a:r>
            <a:endParaRPr lang="en-US" sz="4400" b="1" dirty="0">
              <a:solidFill>
                <a:srgbClr val="FF33CC"/>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648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477000"/>
          </a:xfrm>
        </p:spPr>
        <p:txBody>
          <a:bodyPr>
            <a:noAutofit/>
          </a:bodyPr>
          <a:lstStyle/>
          <a:p>
            <a:pPr rtl="1"/>
            <a:endParaRPr lang="fa-IR" sz="2800" b="1" dirty="0" smtClean="0">
              <a:solidFill>
                <a:srgbClr val="9966FF"/>
              </a:solidFill>
              <a:effectLst>
                <a:outerShdw blurRad="38100" dist="38100" dir="2700000" algn="tl">
                  <a:srgbClr val="000000">
                    <a:alpha val="43137"/>
                  </a:srgbClr>
                </a:outerShdw>
              </a:effectLst>
              <a:cs typeface="B Titr" pitchFamily="2" charset="-78"/>
            </a:endParaRPr>
          </a:p>
          <a:p>
            <a:pPr rtl="1"/>
            <a:r>
              <a:rPr lang="fa-IR" sz="3600" b="1" dirty="0" smtClean="0">
                <a:solidFill>
                  <a:srgbClr val="9966FF"/>
                </a:solidFill>
                <a:effectLst>
                  <a:outerShdw blurRad="38100" dist="38100" dir="2700000" algn="tl">
                    <a:srgbClr val="000000">
                      <a:alpha val="43137"/>
                    </a:srgbClr>
                  </a:outerShdw>
                </a:effectLst>
                <a:cs typeface="B Titr" pitchFamily="2" charset="-78"/>
              </a:rPr>
              <a:t>2. تناسب و تطابق خانوادگی</a:t>
            </a:r>
            <a:endParaRPr lang="en-US" sz="3600" b="1" dirty="0" smtClean="0">
              <a:solidFill>
                <a:srgbClr val="9966FF"/>
              </a:solidFill>
              <a:effectLst>
                <a:outerShdw blurRad="38100" dist="38100" dir="2700000" algn="tl">
                  <a:srgbClr val="000000">
                    <a:alpha val="43137"/>
                  </a:srgbClr>
                </a:outerShdw>
              </a:effectLst>
              <a:cs typeface="B Titr"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یکی از ابعاد مهم ازدواج بعد خانواگی ازدواج است. از این رو تناسب و توافق نسبی خانواده های دو طرف مهم است.</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هر دختر و پسری نتیجه تربیت یک خانواده است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شناخت خانوادگی طرفین مهم است.</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اینکه پدرش کیه، مادرش کیه، نوع روابطشان، سطح تحصیلات پدر و مادر ، درآمد، فرهنگ و خرد فرهنگ خانواده، تعداد اعضای خانواده، سابقه طلاق و جدایی و ... قابل بررسی و شناخت است.</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741258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IKCHER\عکس\1111.JPG"/>
          <p:cNvPicPr>
            <a:picLocks noChangeAspect="1" noChangeArrowheads="1"/>
          </p:cNvPicPr>
          <p:nvPr/>
        </p:nvPicPr>
        <p:blipFill>
          <a:blip r:embed="rId2"/>
          <a:srcRect/>
          <a:stretch>
            <a:fillRect/>
          </a:stretch>
        </p:blipFill>
        <p:spPr bwMode="auto">
          <a:xfrm>
            <a:off x="0" y="4419600"/>
            <a:ext cx="2438400" cy="2438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lvl="0"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یادمان نره همراهی خانواده مهم است.</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چون ازدواج صرفا پیوند بین دو نفر نیست. ازدواج پیوند </a:t>
            </a:r>
            <a:r>
              <a:rPr lang="fa-IR" sz="3600" b="1" dirty="0" smtClean="0">
                <a:solidFill>
                  <a:srgbClr val="FF33CC"/>
                </a:solidFill>
                <a:effectLst>
                  <a:outerShdw blurRad="38100" dist="38100" dir="2700000" algn="tl">
                    <a:srgbClr val="000000">
                      <a:alpha val="43137"/>
                    </a:srgbClr>
                  </a:outerShdw>
                </a:effectLst>
                <a:cs typeface="B Nazanin" pitchFamily="2" charset="-78"/>
              </a:rPr>
              <a:t>بین دو خانواده </a:t>
            </a:r>
            <a:r>
              <a:rPr lang="fa-IR" sz="3600" b="1" dirty="0" smtClean="0">
                <a:solidFill>
                  <a:schemeClr val="tx1"/>
                </a:solidFill>
                <a:effectLst>
                  <a:outerShdw blurRad="38100" dist="38100" dir="2700000" algn="tl">
                    <a:srgbClr val="000000">
                      <a:alpha val="43137"/>
                    </a:srgbClr>
                  </a:outerShdw>
                </a:effectLst>
                <a:cs typeface="B Nazanin" pitchFamily="2" charset="-78"/>
              </a:rPr>
              <a:t>است. دو طایفه، دو نسل و دو قوم است. از این رو همراهی و رضایت والدین در پایداری ازدواج نقش مهمی دارد.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سابقه بیماری های جسمانی در خانواده، ناباروری و مسائل ژنتیک نیز مهم است.</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algn="just" rtl="1">
              <a:lnSpc>
                <a:spcPct val="150000"/>
              </a:lnSpc>
            </a:pPr>
            <a:endParaRPr lang="en-US" b="1" dirty="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00238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9966FF"/>
                </a:solidFill>
                <a:effectLst>
                  <a:outerShdw blurRad="38100" dist="38100" dir="2700000" algn="tl">
                    <a:srgbClr val="000000">
                      <a:alpha val="43137"/>
                    </a:srgbClr>
                  </a:outerShdw>
                </a:effectLst>
                <a:cs typeface="B Titr" pitchFamily="2" charset="-78"/>
              </a:rPr>
              <a:t>3. تناسب و تطابق جسمانی دختر و پسر</a:t>
            </a:r>
            <a:endParaRPr lang="en-US" sz="2800" b="1" dirty="0" smtClean="0">
              <a:solidFill>
                <a:srgbClr val="9966FF"/>
              </a:solidFill>
              <a:effectLst>
                <a:outerShdw blurRad="38100" dist="38100" dir="2700000" algn="tl">
                  <a:srgbClr val="000000">
                    <a:alpha val="43137"/>
                  </a:srgbClr>
                </a:outerShdw>
              </a:effectLst>
              <a:cs typeface="B Titr"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تطابق جسمانی، تناسب اندام و تطابق وزن برای انتخاب همسر نکته مهمی است.</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اگر وضعیت جسمانی وظاهری دختر و پسر با هم تناسب داشته باشد رابطه را پایدار تر می کند.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شاید در ابتدا بگوئیم که بعد جسمانی زیاد مهم نیست ولی در ادامه زندگی در برانگیختگی و کشش جسمانی برای مرد و  زن مهم خواهد بود.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یک نکته مهم در بعد جسمانی : جذابیت های ظاهری دختر و پسر است.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برای مردان جذابیت ظاهری و زیبائی زن در اکثر موارد جزء اولویت اول است.</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به عبارت دیگر مردان دیداری/بصری هستند.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619621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PIKCHER\عکس\OS38062.JPG"/>
          <p:cNvPicPr>
            <a:picLocks noChangeAspect="1" noChangeArrowheads="1"/>
          </p:cNvPicPr>
          <p:nvPr/>
        </p:nvPicPr>
        <p:blipFill>
          <a:blip r:embed="rId2"/>
          <a:srcRect/>
          <a:stretch>
            <a:fillRect/>
          </a:stretch>
        </p:blipFill>
        <p:spPr bwMode="auto">
          <a:xfrm>
            <a:off x="457200" y="1295400"/>
            <a:ext cx="1981200" cy="2315148"/>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آقایان از </a:t>
            </a:r>
            <a:r>
              <a:rPr lang="fa-IR" sz="3600" b="1" dirty="0" smtClean="0">
                <a:solidFill>
                  <a:srgbClr val="FF33CC"/>
                </a:solidFill>
                <a:effectLst>
                  <a:outerShdw blurRad="38100" dist="38100" dir="2700000" algn="tl">
                    <a:srgbClr val="000000">
                      <a:alpha val="43137"/>
                    </a:srgbClr>
                  </a:outerShdw>
                </a:effectLst>
                <a:cs typeface="B Nazanin" pitchFamily="2" charset="-78"/>
              </a:rPr>
              <a:t>زیبائی</a:t>
            </a:r>
            <a:r>
              <a:rPr lang="fa-IR" sz="3600" b="1" dirty="0" smtClean="0">
                <a:solidFill>
                  <a:schemeClr val="tx1"/>
                </a:solidFill>
                <a:effectLst>
                  <a:outerShdw blurRad="38100" dist="38100" dir="2700000" algn="tl">
                    <a:srgbClr val="000000">
                      <a:alpha val="43137"/>
                    </a:srgbClr>
                  </a:outerShdw>
                </a:effectLst>
                <a:cs typeface="B Nazanin" pitchFamily="2" charset="-78"/>
              </a:rPr>
              <a:t> شروع می کنند و بلافاصله وارد زیبائی می شوند .</a:t>
            </a: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البته : </a:t>
            </a:r>
            <a:r>
              <a:rPr lang="fa-IR" sz="3600" b="1" dirty="0" smtClean="0">
                <a:solidFill>
                  <a:srgbClr val="FF33CC"/>
                </a:solidFill>
                <a:effectLst>
                  <a:outerShdw blurRad="38100" dist="38100" dir="2700000" algn="tl">
                    <a:srgbClr val="000000">
                      <a:alpha val="43137"/>
                    </a:srgbClr>
                  </a:outerShdw>
                </a:effectLst>
                <a:cs typeface="B Nazanin" pitchFamily="2" charset="-78"/>
              </a:rPr>
              <a:t>زیبائی</a:t>
            </a:r>
            <a:r>
              <a:rPr lang="fa-IR" sz="3600" b="1" dirty="0" smtClean="0">
                <a:solidFill>
                  <a:schemeClr val="tx1"/>
                </a:solidFill>
                <a:effectLst>
                  <a:outerShdw blurRad="38100" dist="38100" dir="2700000" algn="tl">
                    <a:srgbClr val="000000">
                      <a:alpha val="43137"/>
                    </a:srgbClr>
                  </a:outerShdw>
                </a:effectLst>
                <a:cs typeface="B Nazanin" pitchFamily="2" charset="-78"/>
              </a:rPr>
              <a:t> یعنی داشتن خصوصیات حد وسط </a:t>
            </a:r>
          </a:p>
          <a:p>
            <a:pPr lvl="0" algn="just" rtl="1"/>
            <a:endParaRPr lang="fa-IR"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endParaRPr lang="fa-IR"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rgbClr val="FF33CC"/>
                </a:solidFill>
                <a:effectLst>
                  <a:outerShdw blurRad="38100" dist="38100" dir="2700000" algn="tl">
                    <a:srgbClr val="000000">
                      <a:alpha val="43137"/>
                    </a:srgbClr>
                  </a:outerShdw>
                </a:effectLst>
                <a:cs typeface="B Nazanin" pitchFamily="2" charset="-78"/>
              </a:rPr>
              <a:t>زیبائی </a:t>
            </a:r>
            <a:r>
              <a:rPr lang="fa-IR" sz="3600" b="1" dirty="0" smtClean="0">
                <a:solidFill>
                  <a:schemeClr val="tx1"/>
                </a:solidFill>
                <a:effectLst>
                  <a:outerShdw blurRad="38100" dist="38100" dir="2700000" algn="tl">
                    <a:srgbClr val="000000">
                      <a:alpha val="43137"/>
                    </a:srgbClr>
                  </a:outerShdw>
                </a:effectLst>
                <a:cs typeface="B Nazanin" pitchFamily="2" charset="-78"/>
              </a:rPr>
              <a:t>یعنی هارمونی در هماهنگی بین اجزای یک تصویر </a:t>
            </a:r>
          </a:p>
        </p:txBody>
      </p:sp>
    </p:spTree>
    <p:extLst>
      <p:ext uri="{BB962C8B-B14F-4D97-AF65-F5344CB8AC3E}">
        <p14:creationId xmlns:p14="http://schemas.microsoft.com/office/powerpoint/2010/main" val="815689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836712"/>
            <a:ext cx="8229600" cy="5441851"/>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a-IR" dirty="0" smtClean="0">
                <a:cs typeface="0 Nazanin Bold" pitchFamily="2" charset="-78"/>
              </a:rPr>
              <a:t>نیازهای زیستی غریزی</a:t>
            </a:r>
            <a:r>
              <a:rPr lang="fa-IR" sz="2400" dirty="0" smtClean="0">
                <a:cs typeface="0 Nazanin Bold" pitchFamily="2" charset="-78"/>
              </a:rPr>
              <a:t>—(هرم مازلو)</a:t>
            </a:r>
            <a:endParaRPr lang="en-US" sz="2400" dirty="0" smtClean="0">
              <a:cs typeface="0 Nazanin Bold" pitchFamily="2" charset="-78"/>
            </a:endParaRPr>
          </a:p>
          <a:p>
            <a:r>
              <a:rPr lang="fa-IR" dirty="0" smtClean="0">
                <a:cs typeface="0 Nazanin Bold" pitchFamily="2" charset="-78"/>
              </a:rPr>
              <a:t>نیازهای اجتماعی عاطفی	</a:t>
            </a:r>
            <a:endParaRPr lang="en-US" dirty="0" smtClean="0">
              <a:cs typeface="0 Nazanin Bold" pitchFamily="2" charset="-78"/>
            </a:endParaRPr>
          </a:p>
          <a:p>
            <a:r>
              <a:rPr lang="fa-IR" dirty="0" smtClean="0">
                <a:cs typeface="0 Nazanin Bold" pitchFamily="2" charset="-78"/>
              </a:rPr>
              <a:t>راههای پیشنهادی برای تامین نیازهای غریزی – عاطفی:</a:t>
            </a:r>
            <a:endParaRPr lang="en-US" dirty="0" smtClean="0">
              <a:cs typeface="0 Nazanin Bold" pitchFamily="2" charset="-78"/>
            </a:endParaRPr>
          </a:p>
          <a:p>
            <a:r>
              <a:rPr lang="fa-IR" dirty="0"/>
              <a:t>← </a:t>
            </a:r>
            <a:r>
              <a:rPr lang="fa-IR" dirty="0" smtClean="0">
                <a:cs typeface="0 Nazanin Bold" pitchFamily="2" charset="-78"/>
              </a:rPr>
              <a:t>روابط آزاد و دوستی دختر و پسر (رضایت – اراده طرفین )</a:t>
            </a:r>
            <a:endParaRPr lang="en-US" dirty="0" smtClean="0">
              <a:cs typeface="0 Nazanin Bold" pitchFamily="2" charset="-78"/>
            </a:endParaRPr>
          </a:p>
          <a:p>
            <a:r>
              <a:rPr lang="fa-IR" dirty="0"/>
              <a:t>← </a:t>
            </a:r>
            <a:r>
              <a:rPr lang="fa-IR" dirty="0" smtClean="0">
                <a:cs typeface="0 Nazanin Bold" pitchFamily="2" charset="-78"/>
              </a:rPr>
              <a:t>ازدواج---(رضایت – اراده – تعهد طرفین )</a:t>
            </a:r>
            <a:endParaRPr lang="en-US" dirty="0" smtClean="0">
              <a:cs typeface="0 Nazanin Bold" pitchFamily="2" charset="-78"/>
            </a:endParaRPr>
          </a:p>
          <a:p>
            <a:endParaRPr lang="fa-IR" dirty="0">
              <a:cs typeface="0 Nazanin Bold" pitchFamily="2" charset="-78"/>
            </a:endParaRPr>
          </a:p>
        </p:txBody>
      </p:sp>
    </p:spTree>
    <p:extLst>
      <p:ext uri="{BB962C8B-B14F-4D97-AF65-F5344CB8AC3E}">
        <p14:creationId xmlns:p14="http://schemas.microsoft.com/office/powerpoint/2010/main" val="925170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IKCHER\عکس\OS38064.JPG"/>
          <p:cNvPicPr>
            <a:picLocks noChangeAspect="1" noChangeArrowheads="1"/>
          </p:cNvPicPr>
          <p:nvPr/>
        </p:nvPicPr>
        <p:blipFill>
          <a:blip r:embed="rId2"/>
          <a:srcRect/>
          <a:stretch>
            <a:fillRect/>
          </a:stretch>
        </p:blipFill>
        <p:spPr bwMode="auto">
          <a:xfrm>
            <a:off x="533400" y="3276600"/>
            <a:ext cx="2324100" cy="3581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lvl="0" algn="just" rtl="1"/>
            <a:endParaRPr lang="fa-IR"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برای زنان جذابیت شخصیتی و اجتماعی مهم است . مانند : طبقه اجتماعی، موقعیت اقتصادی، شان و منزلت اجتماعی، منزلت و اعتبار، اصالت خانوادگی، تحصیلات، شغل، قومیت و مذهب، زبان و فرهنگ، در اولویت اول است. جذابیت ظاهری و جسمانی در اولویت بعدی است. </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algn="just" rtl="1"/>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13859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lvl="0" algn="just" rtl="1">
              <a:lnSpc>
                <a:spcPct val="150000"/>
              </a:lnSpc>
            </a:pPr>
            <a:r>
              <a:rPr lang="fa-IR" sz="3600" b="1" dirty="0" smtClean="0">
                <a:solidFill>
                  <a:schemeClr val="tx1"/>
                </a:solidFill>
                <a:effectLst>
                  <a:outerShdw blurRad="38100" dist="38100" dir="2700000" algn="tl">
                    <a:srgbClr val="000000">
                      <a:alpha val="43137"/>
                    </a:srgbClr>
                  </a:outerShdw>
                </a:effectLst>
                <a:cs typeface="B Nazanin" pitchFamily="2" charset="-78"/>
              </a:rPr>
              <a:t>در انتخاب ،  </a:t>
            </a:r>
            <a:r>
              <a:rPr lang="fa-IR" sz="3600" b="1" dirty="0" smtClean="0">
                <a:solidFill>
                  <a:srgbClr val="FF33CC"/>
                </a:solidFill>
                <a:effectLst>
                  <a:outerShdw blurRad="38100" dist="38100" dir="2700000" algn="tl">
                    <a:srgbClr val="000000">
                      <a:alpha val="43137"/>
                    </a:srgbClr>
                  </a:outerShdw>
                </a:effectLst>
                <a:cs typeface="B Nazanin" pitchFamily="2" charset="-78"/>
              </a:rPr>
              <a:t>رنگ پوست </a:t>
            </a:r>
            <a:r>
              <a:rPr lang="fa-IR" sz="3600" b="1" dirty="0" smtClean="0">
                <a:solidFill>
                  <a:schemeClr val="tx1"/>
                </a:solidFill>
                <a:effectLst>
                  <a:outerShdw blurRad="38100" dist="38100" dir="2700000" algn="tl">
                    <a:srgbClr val="000000">
                      <a:alpha val="43137"/>
                    </a:srgbClr>
                  </a:outerShdw>
                </a:effectLst>
                <a:cs typeface="B Nazanin" pitchFamily="2" charset="-78"/>
              </a:rPr>
              <a:t>برای آقایان مهم است. آقایان </a:t>
            </a:r>
            <a:r>
              <a:rPr lang="fa-IR" sz="3600" b="1" dirty="0" smtClean="0">
                <a:solidFill>
                  <a:srgbClr val="FF33CC"/>
                </a:solidFill>
                <a:effectLst>
                  <a:outerShdw blurRad="38100" dist="38100" dir="2700000" algn="tl">
                    <a:srgbClr val="000000">
                      <a:alpha val="43137"/>
                    </a:srgbClr>
                  </a:outerShdw>
                </a:effectLst>
                <a:cs typeface="B Nazanin" pitchFamily="2" charset="-78"/>
              </a:rPr>
              <a:t>رنگ روشن </a:t>
            </a:r>
            <a:r>
              <a:rPr lang="fa-IR" sz="3600" b="1" dirty="0" smtClean="0">
                <a:solidFill>
                  <a:schemeClr val="tx1"/>
                </a:solidFill>
                <a:effectLst>
                  <a:outerShdw blurRad="38100" dist="38100" dir="2700000" algn="tl">
                    <a:srgbClr val="000000">
                      <a:alpha val="43137"/>
                    </a:srgbClr>
                  </a:outerShdw>
                </a:effectLst>
                <a:cs typeface="B Nazanin" pitchFamily="2" charset="-78"/>
              </a:rPr>
              <a:t>را ترجیح می دهند. بهمین دلیل مصرف </a:t>
            </a:r>
            <a:r>
              <a:rPr lang="fa-IR" sz="3600" b="1" dirty="0" smtClean="0">
                <a:solidFill>
                  <a:srgbClr val="FF33CC"/>
                </a:solidFill>
                <a:effectLst>
                  <a:outerShdw blurRad="38100" dist="38100" dir="2700000" algn="tl">
                    <a:srgbClr val="000000">
                      <a:alpha val="43137"/>
                    </a:srgbClr>
                  </a:outerShdw>
                </a:effectLst>
                <a:cs typeface="B Nazanin" pitchFamily="2" charset="-78"/>
              </a:rPr>
              <a:t>سفید کننده </a:t>
            </a:r>
            <a:r>
              <a:rPr lang="fa-IR" sz="3600" b="1" dirty="0" smtClean="0">
                <a:solidFill>
                  <a:schemeClr val="tx1"/>
                </a:solidFill>
                <a:effectLst>
                  <a:outerShdw blurRad="38100" dist="38100" dir="2700000" algn="tl">
                    <a:srgbClr val="000000">
                      <a:alpha val="43137"/>
                    </a:srgbClr>
                  </a:outerShdw>
                </a:effectLst>
                <a:cs typeface="B Nazanin" pitchFamily="2" charset="-78"/>
              </a:rPr>
              <a:t>در خانم ها خیلی بالاست.</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3600" b="1" dirty="0" smtClean="0">
                <a:solidFill>
                  <a:schemeClr val="tx1"/>
                </a:solidFill>
                <a:effectLst>
                  <a:outerShdw blurRad="38100" dist="38100" dir="2700000" algn="tl">
                    <a:srgbClr val="000000">
                      <a:alpha val="43137"/>
                    </a:srgbClr>
                  </a:outerShdw>
                </a:effectLst>
                <a:cs typeface="B Nazanin" pitchFamily="2" charset="-78"/>
              </a:rPr>
              <a:t>شفافیت و برق پوست مهم است. چون </a:t>
            </a:r>
            <a:r>
              <a:rPr lang="fa-IR" sz="3600" b="1" dirty="0" smtClean="0">
                <a:solidFill>
                  <a:srgbClr val="9966FF"/>
                </a:solidFill>
                <a:effectLst>
                  <a:outerShdw blurRad="38100" dist="38100" dir="2700000" algn="tl">
                    <a:srgbClr val="000000">
                      <a:alpha val="43137"/>
                    </a:srgbClr>
                  </a:outerShdw>
                </a:effectLst>
                <a:cs typeface="B Nazanin" pitchFamily="2" charset="-78"/>
              </a:rPr>
              <a:t>رنگ پوست </a:t>
            </a:r>
            <a:r>
              <a:rPr lang="fa-IR" sz="3600" b="1" dirty="0" smtClean="0">
                <a:solidFill>
                  <a:schemeClr val="tx1"/>
                </a:solidFill>
                <a:effectLst>
                  <a:outerShdw blurRad="38100" dist="38100" dir="2700000" algn="tl">
                    <a:srgbClr val="000000">
                      <a:alpha val="43137"/>
                    </a:srgbClr>
                  </a:outerShdw>
                </a:effectLst>
                <a:cs typeface="B Nazanin" pitchFamily="2" charset="-78"/>
              </a:rPr>
              <a:t>تا اندازه ای بیانگر </a:t>
            </a:r>
            <a:r>
              <a:rPr lang="fa-IR" sz="3600" b="1" dirty="0" smtClean="0">
                <a:solidFill>
                  <a:srgbClr val="9966FF"/>
                </a:solidFill>
                <a:effectLst>
                  <a:outerShdw blurRad="38100" dist="38100" dir="2700000" algn="tl">
                    <a:srgbClr val="000000">
                      <a:alpha val="43137"/>
                    </a:srgbClr>
                  </a:outerShdw>
                </a:effectLst>
                <a:cs typeface="B Nazanin" pitchFamily="2" charset="-78"/>
              </a:rPr>
              <a:t>سلامت فرد </a:t>
            </a:r>
            <a:r>
              <a:rPr lang="fa-IR" sz="3600" b="1" dirty="0" smtClean="0">
                <a:solidFill>
                  <a:schemeClr val="tx1"/>
                </a:solidFill>
                <a:effectLst>
                  <a:outerShdw blurRad="38100" dist="38100" dir="2700000" algn="tl">
                    <a:srgbClr val="000000">
                      <a:alpha val="43137"/>
                    </a:srgbClr>
                  </a:outerShdw>
                </a:effectLst>
                <a:cs typeface="B Nazanin" pitchFamily="2" charset="-78"/>
              </a:rPr>
              <a:t>است.</a:t>
            </a:r>
          </a:p>
          <a:p>
            <a:pPr algn="just" rtl="1"/>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9218" name="Picture 2" descr="C:\Users\123\Desktop\New folder (2)\1_1_4wlgje4n.gif"/>
          <p:cNvPicPr>
            <a:picLocks noChangeAspect="1" noChangeArrowheads="1" noCrop="1"/>
          </p:cNvPicPr>
          <p:nvPr/>
        </p:nvPicPr>
        <p:blipFill>
          <a:blip r:embed="rId2"/>
          <a:srcRect/>
          <a:stretch>
            <a:fillRect/>
          </a:stretch>
        </p:blipFill>
        <p:spPr bwMode="auto">
          <a:xfrm>
            <a:off x="304800" y="4343400"/>
            <a:ext cx="2286000" cy="2286000"/>
          </a:xfrm>
          <a:prstGeom prst="rect">
            <a:avLst/>
          </a:prstGeom>
          <a:noFill/>
        </p:spPr>
      </p:pic>
    </p:spTree>
    <p:extLst>
      <p:ext uri="{BB962C8B-B14F-4D97-AF65-F5344CB8AC3E}">
        <p14:creationId xmlns:p14="http://schemas.microsoft.com/office/powerpoint/2010/main" val="322064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b="1" dirty="0" smtClean="0">
                <a:solidFill>
                  <a:srgbClr val="9966FF"/>
                </a:solidFill>
                <a:effectLst>
                  <a:outerShdw blurRad="38100" dist="38100" dir="2700000" algn="tl">
                    <a:srgbClr val="000000">
                      <a:alpha val="43137"/>
                    </a:srgbClr>
                  </a:outerShdw>
                </a:effectLst>
                <a:cs typeface="B Titr" pitchFamily="2" charset="-78"/>
              </a:rPr>
              <a:t>4. تطابق و تناسب عاطفی بین دختر و پسر</a:t>
            </a:r>
            <a:endParaRPr lang="en-US" b="1" dirty="0" smtClean="0">
              <a:solidFill>
                <a:srgbClr val="9966FF"/>
              </a:solidFill>
              <a:effectLst>
                <a:outerShdw blurRad="38100" dist="38100" dir="2700000" algn="tl">
                  <a:srgbClr val="000000">
                    <a:alpha val="43137"/>
                  </a:srgbClr>
                </a:outerShdw>
              </a:effectLst>
              <a:cs typeface="B Titr" pitchFamily="2" charset="-78"/>
            </a:endParaRPr>
          </a:p>
          <a:p>
            <a:pPr lvl="0"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اینکه دختر و پسر به این نکته مهم رسیده باشند که بدانند برای چه می خواهند ازدواج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آیا به بلوغ عاطفی رسیده اند . آیا توان همراهی با یکدیگر را دارند. آیا می توانند پاسخگوی نیازهای عاطفی هم باشند؟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مساله سن ازدواج در این بعد خیلی مهم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اینکه نسبت به رفتارهای خود آگاهی و شناخت داشته باشند.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خواسته ها ونظرات خود را قاطعانه بیان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13984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5.تناسب و تطابق اخلاقی</a:t>
            </a:r>
            <a:endParaRPr lang="en-US" sz="3600" b="1" dirty="0" smtClean="0">
              <a:solidFill>
                <a:srgbClr val="9966FF"/>
              </a:solidFill>
              <a:effectLst>
                <a:outerShdw blurRad="38100" dist="38100" dir="2700000" algn="tl">
                  <a:srgbClr val="000000">
                    <a:alpha val="43137"/>
                  </a:srgbClr>
                </a:outerShdw>
              </a:effectLst>
              <a:cs typeface="B Titr"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اینکه دختر و پسر از نظر اخلاقی ، خلق و خوی شان بهم نزدیک باشد.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ملاک های مورد توافق طرفین: </a:t>
            </a:r>
            <a:r>
              <a:rPr lang="fa-IR" sz="3600" b="1" dirty="0" smtClean="0">
                <a:solidFill>
                  <a:srgbClr val="FF33CC"/>
                </a:solidFill>
                <a:effectLst>
                  <a:outerShdw blurRad="38100" dist="38100" dir="2700000" algn="tl">
                    <a:srgbClr val="000000">
                      <a:alpha val="43137"/>
                    </a:srgbClr>
                  </a:outerShdw>
                </a:effectLst>
                <a:cs typeface="B Nazanin" pitchFamily="2" charset="-78"/>
              </a:rPr>
              <a:t>صداقت، وقاداری و تعهد، حساسیت ، خونگرمی، مهربانی، ملایمت، صبر و شکیبائی، متانت و سنگینی و ...</a:t>
            </a:r>
            <a:endParaRPr lang="en-US" sz="3600" b="1" dirty="0" smtClean="0">
              <a:solidFill>
                <a:srgbClr val="FF33CC"/>
              </a:solidFill>
              <a:effectLst>
                <a:outerShdw blurRad="38100" dist="38100" dir="2700000" algn="tl">
                  <a:srgbClr val="000000">
                    <a:alpha val="43137"/>
                  </a:srgbClr>
                </a:outerShdw>
              </a:effectLst>
              <a:cs typeface="B Nazanin" pitchFamily="2" charset="-78"/>
            </a:endParaRPr>
          </a:p>
        </p:txBody>
      </p:sp>
      <p:pic>
        <p:nvPicPr>
          <p:cNvPr id="37890" name="Picture 2" descr="C:\Documents and Settings\x\Desktop\MH\عکس\gallery_111232.gif"/>
          <p:cNvPicPr>
            <a:picLocks noChangeAspect="1" noChangeArrowheads="1" noCrop="1"/>
          </p:cNvPicPr>
          <p:nvPr/>
        </p:nvPicPr>
        <p:blipFill>
          <a:blip r:embed="rId2"/>
          <a:srcRect/>
          <a:stretch>
            <a:fillRect/>
          </a:stretch>
        </p:blipFill>
        <p:spPr bwMode="auto">
          <a:xfrm>
            <a:off x="0" y="3581400"/>
            <a:ext cx="2638425" cy="2857500"/>
          </a:xfrm>
          <a:prstGeom prst="rect">
            <a:avLst/>
          </a:prstGeom>
          <a:noFill/>
        </p:spPr>
      </p:pic>
    </p:spTree>
    <p:extLst>
      <p:ext uri="{BB962C8B-B14F-4D97-AF65-F5344CB8AC3E}">
        <p14:creationId xmlns:p14="http://schemas.microsoft.com/office/powerpoint/2010/main" val="406580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lvl="0" algn="just" rtl="1">
              <a:lnSpc>
                <a:spcPct val="150000"/>
              </a:lnSpc>
            </a:pPr>
            <a:r>
              <a:rPr lang="fa-IR" sz="3600" b="1" dirty="0" smtClean="0">
                <a:solidFill>
                  <a:schemeClr val="tx1"/>
                </a:solidFill>
                <a:effectLst>
                  <a:outerShdw blurRad="38100" dist="38100" dir="2700000" algn="tl">
                    <a:srgbClr val="000000">
                      <a:alpha val="43137"/>
                    </a:srgbClr>
                  </a:outerShdw>
                </a:effectLst>
                <a:cs typeface="B Nazanin" pitchFamily="2" charset="-78"/>
              </a:rPr>
              <a:t>نکته مهم : </a:t>
            </a:r>
            <a:r>
              <a:rPr lang="fa-IR" sz="3600" b="1" dirty="0" smtClean="0">
                <a:solidFill>
                  <a:srgbClr val="9966FF"/>
                </a:solidFill>
                <a:effectLst>
                  <a:outerShdw blurRad="38100" dist="38100" dir="2700000" algn="tl">
                    <a:srgbClr val="000000">
                      <a:alpha val="43137"/>
                    </a:srgbClr>
                  </a:outerShdw>
                </a:effectLst>
                <a:cs typeface="B Nazanin" pitchFamily="2" charset="-78"/>
              </a:rPr>
              <a:t>علیرغم همه ی این موارد</a:t>
            </a:r>
          </a:p>
          <a:p>
            <a:pPr lvl="0" algn="just" rtl="1">
              <a:lnSpc>
                <a:spcPct val="150000"/>
              </a:lnSpc>
            </a:pPr>
            <a:r>
              <a:rPr lang="fa-IR" sz="3600" b="1" dirty="0" smtClean="0">
                <a:solidFill>
                  <a:schemeClr val="tx1"/>
                </a:solidFill>
                <a:effectLst>
                  <a:outerShdw blurRad="38100" dist="38100" dir="2700000" algn="tl">
                    <a:srgbClr val="000000">
                      <a:alpha val="43137"/>
                    </a:srgbClr>
                  </a:outerShdw>
                </a:effectLst>
                <a:cs typeface="B Nazanin" pitchFamily="2" charset="-78"/>
              </a:rPr>
              <a:t>اولین ملاک برای </a:t>
            </a:r>
            <a:r>
              <a:rPr lang="fa-IR" sz="3600" b="1" dirty="0" smtClean="0">
                <a:solidFill>
                  <a:srgbClr val="FF0000"/>
                </a:solidFill>
                <a:effectLst>
                  <a:outerShdw blurRad="38100" dist="38100" dir="2700000" algn="tl">
                    <a:srgbClr val="000000">
                      <a:alpha val="43137"/>
                    </a:srgbClr>
                  </a:outerShdw>
                </a:effectLst>
                <a:cs typeface="B Nazanin" pitchFamily="2" charset="-78"/>
              </a:rPr>
              <a:t>دختر دوست داشتن است نه چیز دیگر </a:t>
            </a:r>
          </a:p>
          <a:p>
            <a:pPr lvl="0" algn="just" rtl="1">
              <a:lnSpc>
                <a:spcPct val="150000"/>
              </a:lnSpc>
            </a:pPr>
            <a:r>
              <a:rPr lang="fa-IR" sz="3600" b="1" dirty="0" smtClean="0">
                <a:solidFill>
                  <a:schemeClr val="tx1"/>
                </a:solidFill>
                <a:effectLst>
                  <a:outerShdw blurRad="38100" dist="38100" dir="2700000" algn="tl">
                    <a:srgbClr val="000000">
                      <a:alpha val="43137"/>
                    </a:srgbClr>
                  </a:outerShdw>
                </a:effectLst>
                <a:cs typeface="B Nazanin" pitchFamily="2" charset="-78"/>
              </a:rPr>
              <a:t>ممکن است از پسر پرسد احساس شما نسبت به من چه هست ؟ اگر پسر جواب بدهد من هیچ احساسی ندارم . دختر جواب </a:t>
            </a:r>
            <a:r>
              <a:rPr lang="fa-IR" sz="3600" b="1" dirty="0" smtClean="0">
                <a:solidFill>
                  <a:srgbClr val="C00000"/>
                </a:solidFill>
                <a:effectLst>
                  <a:outerShdw blurRad="38100" dist="38100" dir="2700000" algn="tl">
                    <a:srgbClr val="000000">
                      <a:alpha val="43137"/>
                    </a:srgbClr>
                  </a:outerShdw>
                </a:effectLst>
                <a:cs typeface="B Nazanin" pitchFamily="2" charset="-78"/>
              </a:rPr>
              <a:t>نه</a:t>
            </a:r>
            <a:r>
              <a:rPr lang="fa-IR" sz="3600" b="1" dirty="0" smtClean="0">
                <a:solidFill>
                  <a:schemeClr val="tx1"/>
                </a:solidFill>
                <a:effectLst>
                  <a:outerShdw blurRad="38100" dist="38100" dir="2700000" algn="tl">
                    <a:srgbClr val="000000">
                      <a:alpha val="43137"/>
                    </a:srgbClr>
                  </a:outerShdw>
                </a:effectLst>
                <a:cs typeface="B Nazanin" pitchFamily="2" charset="-78"/>
              </a:rPr>
              <a:t> می دهد. </a:t>
            </a:r>
          </a:p>
          <a:p>
            <a:pPr algn="just" rtl="1"/>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9218" name="Picture 2" descr="C:\Users\123\Desktop\New folder (2)\1_1_4wlgje4n.gif"/>
          <p:cNvPicPr>
            <a:picLocks noChangeAspect="1" noChangeArrowheads="1" noCrop="1"/>
          </p:cNvPicPr>
          <p:nvPr/>
        </p:nvPicPr>
        <p:blipFill>
          <a:blip r:embed="rId2"/>
          <a:srcRect/>
          <a:stretch>
            <a:fillRect/>
          </a:stretch>
        </p:blipFill>
        <p:spPr bwMode="auto">
          <a:xfrm>
            <a:off x="304800" y="4343400"/>
            <a:ext cx="2286000" cy="2286000"/>
          </a:xfrm>
          <a:prstGeom prst="rect">
            <a:avLst/>
          </a:prstGeom>
          <a:noFill/>
        </p:spPr>
      </p:pic>
    </p:spTree>
    <p:extLst>
      <p:ext uri="{BB962C8B-B14F-4D97-AF65-F5344CB8AC3E}">
        <p14:creationId xmlns:p14="http://schemas.microsoft.com/office/powerpoint/2010/main" val="251322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PIKCHER\عکس\OS38062.JPG"/>
          <p:cNvPicPr>
            <a:picLocks noChangeAspect="1" noChangeArrowheads="1"/>
          </p:cNvPicPr>
          <p:nvPr/>
        </p:nvPicPr>
        <p:blipFill>
          <a:blip r:embed="rId2"/>
          <a:srcRect/>
          <a:stretch>
            <a:fillRect/>
          </a:stretch>
        </p:blipFill>
        <p:spPr bwMode="auto">
          <a:xfrm>
            <a:off x="457200" y="1295400"/>
            <a:ext cx="1981200" cy="2315148"/>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rtl="1"/>
            <a:r>
              <a:rPr lang="fa-IR" b="1" dirty="0" smtClean="0">
                <a:solidFill>
                  <a:srgbClr val="9966FF"/>
                </a:solidFill>
                <a:effectLst>
                  <a:outerShdw blurRad="38100" dist="38100" dir="2700000" algn="tl">
                    <a:srgbClr val="000000">
                      <a:alpha val="43137"/>
                    </a:srgbClr>
                  </a:outerShdw>
                </a:effectLst>
                <a:cs typeface="B Titr" pitchFamily="2" charset="-78"/>
              </a:rPr>
              <a:t>6. تطابق و تعادل روانی، شخصیتی دختر و پسر</a:t>
            </a:r>
            <a:endParaRPr lang="en-US" b="1" dirty="0" smtClean="0">
              <a:solidFill>
                <a:srgbClr val="9966FF"/>
              </a:solidFill>
              <a:effectLst>
                <a:outerShdw blurRad="38100" dist="38100" dir="2700000" algn="tl">
                  <a:srgbClr val="000000">
                    <a:alpha val="43137"/>
                  </a:srgbClr>
                </a:outerShdw>
              </a:effectLst>
              <a:cs typeface="B Titr" pitchFamily="2" charset="-78"/>
            </a:endParaRPr>
          </a:p>
          <a:p>
            <a:pPr lvl="0"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نگرش و بینش طرف مقابل به زندگی مثبت است یا منفی</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آیا خودش را دوست دارد یا نه؟</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آیا از اعتماد به نفس کافی برخوردار است یا نه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اهداف فعلی و آینده او چیست؟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آیا نسبت به آنچه هست، افتخار می کند؟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چقدر نسبت به مسائل مسئولیت پذیر و انعطاف پذیر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راجع به استقلال و یا وابستگی به خانواده چگونه فکر                 می کند.</a:t>
            </a:r>
            <a:endParaRPr lang="en-US" b="1" dirty="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86770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9966FF"/>
                </a:solidFill>
                <a:effectLst>
                  <a:outerShdw blurRad="38100" dist="38100" dir="2700000" algn="tl">
                    <a:srgbClr val="000000">
                      <a:alpha val="43137"/>
                    </a:srgbClr>
                  </a:outerShdw>
                </a:effectLst>
                <a:cs typeface="B Titr" pitchFamily="2" charset="-78"/>
              </a:rPr>
              <a:t>7. تطابق و تناسب فرهنگی بین دختر و پسر</a:t>
            </a:r>
            <a:endParaRPr lang="en-US" sz="2800" b="1" dirty="0" smtClean="0">
              <a:solidFill>
                <a:srgbClr val="9966FF"/>
              </a:solidFill>
              <a:effectLst>
                <a:outerShdw blurRad="38100" dist="38100" dir="2700000" algn="tl">
                  <a:srgbClr val="000000">
                    <a:alpha val="43137"/>
                  </a:srgbClr>
                </a:outerShdw>
              </a:effectLst>
              <a:cs typeface="B Titr"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شرایط فرهنگی، آداب و رسوم دو خانواده بهم نزدیک باشد.</a:t>
            </a:r>
            <a:endParaRPr lang="en-US" b="1" dirty="0" smtClean="0">
              <a:solidFill>
                <a:srgbClr val="9966FF"/>
              </a:solidFill>
              <a:effectLst>
                <a:outerShdw blurRad="38100" dist="38100" dir="2700000" algn="tl">
                  <a:srgbClr val="000000">
                    <a:alpha val="43137"/>
                  </a:srgbClr>
                </a:outerShdw>
              </a:effectLst>
              <a:cs typeface="B Titr"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ترجیحاً توصیه میشود برای تطابق فرهنگی اگر دختر و پسر از یک فرهنگ باشند فضای ازدواج بهتر جواب می دهد. چرا که نحوه معاشرت، روابط درون خانوادگی، روابط اجتماعی، تربیت فرزندان و ... متاثر از فرهنگ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2" descr="C:\Documents and Settings\x\Desktop\MH\عکس\11_(196).jpg"/>
          <p:cNvPicPr>
            <a:picLocks noChangeAspect="1" noChangeArrowheads="1"/>
          </p:cNvPicPr>
          <p:nvPr/>
        </p:nvPicPr>
        <p:blipFill>
          <a:blip r:embed="rId2" cstate="print"/>
          <a:srcRect/>
          <a:stretch>
            <a:fillRect/>
          </a:stretch>
        </p:blipFill>
        <p:spPr bwMode="auto">
          <a:xfrm>
            <a:off x="228600" y="4419600"/>
            <a:ext cx="2438400" cy="2209800"/>
          </a:xfrm>
          <a:prstGeom prst="rect">
            <a:avLst/>
          </a:prstGeom>
          <a:noFill/>
        </p:spPr>
      </p:pic>
    </p:spTree>
    <p:extLst>
      <p:ext uri="{BB962C8B-B14F-4D97-AF65-F5344CB8AC3E}">
        <p14:creationId xmlns:p14="http://schemas.microsoft.com/office/powerpoint/2010/main" val="327747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9966FF"/>
                </a:solidFill>
                <a:effectLst>
                  <a:outerShdw blurRad="38100" dist="38100" dir="2700000" algn="tl">
                    <a:srgbClr val="000000">
                      <a:alpha val="43137"/>
                    </a:srgbClr>
                  </a:outerShdw>
                </a:effectLst>
                <a:cs typeface="B Titr" pitchFamily="2" charset="-78"/>
              </a:rPr>
              <a:t>8- تطابق و تناسب اقتصادی فرد و خانواده </a:t>
            </a:r>
            <a:endParaRPr lang="en-US" sz="2800" b="1" dirty="0" smtClean="0">
              <a:solidFill>
                <a:srgbClr val="9966FF"/>
              </a:solidFill>
              <a:effectLst>
                <a:outerShdw blurRad="38100" dist="38100" dir="2700000" algn="tl">
                  <a:srgbClr val="000000">
                    <a:alpha val="43137"/>
                  </a:srgbClr>
                </a:outerShdw>
              </a:effectLst>
              <a:cs typeface="B Titr"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شرائط اقتصادی و مالی خانواده در فضای شکل دهی شخصیت دختر و پسر نقش بسزائی دارد . در نوع نگاه اش به زندگی ، به آینده و تصمیمات اش ، در برنامه ریزیهای زندگی و... تناسب خانوادگی بهتر به پایداری و استقلال زوجین کمک می کند .</a:t>
            </a: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 از طرفی داشتن شغل مناسب، درآمد کافی، در صورت امکان داشتن سقف برای زندگی مهم است.</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38914" name="Picture 2" descr="C:\Documents and Settings\x\Desktop\MH\عکس\RC__4.JPG"/>
          <p:cNvPicPr>
            <a:picLocks noChangeAspect="1" noChangeArrowheads="1"/>
          </p:cNvPicPr>
          <p:nvPr/>
        </p:nvPicPr>
        <p:blipFill>
          <a:blip r:embed="rId2"/>
          <a:srcRect/>
          <a:stretch>
            <a:fillRect/>
          </a:stretch>
        </p:blipFill>
        <p:spPr bwMode="auto">
          <a:xfrm>
            <a:off x="990600" y="4318000"/>
            <a:ext cx="2540000" cy="2082800"/>
          </a:xfrm>
          <a:prstGeom prst="rect">
            <a:avLst/>
          </a:prstGeom>
          <a:noFill/>
        </p:spPr>
      </p:pic>
    </p:spTree>
    <p:extLst>
      <p:ext uri="{BB962C8B-B14F-4D97-AF65-F5344CB8AC3E}">
        <p14:creationId xmlns:p14="http://schemas.microsoft.com/office/powerpoint/2010/main" val="226962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9966FF"/>
                </a:solidFill>
                <a:effectLst>
                  <a:outerShdw blurRad="38100" dist="38100" dir="2700000" algn="tl">
                    <a:srgbClr val="000000">
                      <a:alpha val="43137"/>
                    </a:srgbClr>
                  </a:outerShdw>
                </a:effectLst>
                <a:cs typeface="B Titr" pitchFamily="2" charset="-78"/>
              </a:rPr>
              <a:t>9. تطابق و تناسب اعتقادی ، ارزشی و معنوی :</a:t>
            </a:r>
            <a:endParaRPr lang="en-US" sz="2800" b="1" dirty="0" smtClean="0">
              <a:solidFill>
                <a:srgbClr val="9966FF"/>
              </a:solidFill>
              <a:effectLst>
                <a:outerShdw blurRad="38100" dist="38100" dir="2700000" algn="tl">
                  <a:srgbClr val="000000">
                    <a:alpha val="43137"/>
                  </a:srgbClr>
                </a:outerShdw>
              </a:effectLst>
              <a:cs typeface="B Titr"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تطابق و تناسب فردی و خانوادگی در مسائل اعتقادی و ارزشی نقش مهمی در پایداری رابطه زوجین دارد  از این رو عدم تناسب در این بعد می تواند فضای زندگی را دستخوش اختلال کند.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یکی حجاب را چادر می داند – دیگری حتی مانتو را هم قبول ندارد.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یکی زندگی مرفه را در تعارض با مذهب می بیند دیگری نمی بیند.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یکی مسافرت به مشهد و عتبات عالیات را می پسندد ودیگری دریا ، جنگل ، کیش و اروپا و... را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در ابتدا روی مفاهیم کلی مذهب بحث نشود، به نمودها ، مصادیق و موارد واقعی اشاره کنیم. تطابق هوشی در این بعد قابل ارزیابی است.</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endParaRPr lang="en-US" sz="2400" b="1" dirty="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94224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9966FF"/>
                </a:solidFill>
                <a:effectLst>
                  <a:outerShdw blurRad="38100" dist="38100" dir="2700000" algn="tl">
                    <a:srgbClr val="000000">
                      <a:alpha val="43137"/>
                    </a:srgbClr>
                  </a:outerShdw>
                </a:effectLst>
                <a:cs typeface="B Titr" pitchFamily="2" charset="-78"/>
              </a:rPr>
              <a:t>10. تناسب سطح سواد و تحصیلات : </a:t>
            </a:r>
          </a:p>
          <a:p>
            <a:pPr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هرچه دختر و پسر از نظر معلومات و تحصیلات علمی  بهم نزدیک تر باشند بهتر است ولی این  موضوع شرط لازم است اما کافی نیست. بلکه باید سایر شرایط نیز سنجید.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بدون در نظر گرفتن سایر شرایط ، عدم تطابق سطح تحصیلات فضای ارتباط و همراهی را بهم می زند.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39938" name="Picture 2" descr="C:\Documents and Settings\x\Desktop\MH\عکس\shame.gif"/>
          <p:cNvPicPr>
            <a:picLocks noChangeAspect="1" noChangeArrowheads="1" noCrop="1"/>
          </p:cNvPicPr>
          <p:nvPr/>
        </p:nvPicPr>
        <p:blipFill>
          <a:blip r:embed="rId2"/>
          <a:srcRect/>
          <a:stretch>
            <a:fillRect/>
          </a:stretch>
        </p:blipFill>
        <p:spPr bwMode="auto">
          <a:xfrm>
            <a:off x="0" y="4757556"/>
            <a:ext cx="2209800" cy="2024244"/>
          </a:xfrm>
          <a:prstGeom prst="rect">
            <a:avLst/>
          </a:prstGeom>
          <a:noFill/>
        </p:spPr>
      </p:pic>
    </p:spTree>
    <p:extLst>
      <p:ext uri="{BB962C8B-B14F-4D97-AF65-F5344CB8AC3E}">
        <p14:creationId xmlns:p14="http://schemas.microsoft.com/office/powerpoint/2010/main" val="2255827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5696" y="188640"/>
            <a:ext cx="3888432" cy="634082"/>
          </a:xfrm>
        </p:spPr>
        <p:style>
          <a:lnRef idx="0">
            <a:schemeClr val="accent4"/>
          </a:lnRef>
          <a:fillRef idx="3">
            <a:schemeClr val="accent4"/>
          </a:fillRef>
          <a:effectRef idx="3">
            <a:schemeClr val="accent4"/>
          </a:effectRef>
          <a:fontRef idx="minor">
            <a:schemeClr val="lt1"/>
          </a:fontRef>
        </p:style>
        <p:txBody>
          <a:bodyPr>
            <a:normAutofit fontScale="90000"/>
          </a:bodyPr>
          <a:lstStyle/>
          <a:p>
            <a:pPr marL="0" indent="0" algn="ctr">
              <a:buNone/>
            </a:pPr>
            <a:r>
              <a:rPr lang="fa-IR" sz="3600" dirty="0">
                <a:solidFill>
                  <a:srgbClr val="FFFF00"/>
                </a:solidFill>
                <a:cs typeface="B Titr" pitchFamily="2" charset="-78"/>
              </a:rPr>
              <a:t>پیامدهای روابط </a:t>
            </a:r>
            <a:r>
              <a:rPr lang="fa-IR" sz="3600" dirty="0" smtClean="0">
                <a:solidFill>
                  <a:srgbClr val="FFFF00"/>
                </a:solidFill>
                <a:cs typeface="B Titr" pitchFamily="2" charset="-78"/>
              </a:rPr>
              <a:t>آزاد </a:t>
            </a:r>
            <a:endParaRPr lang="fa-IR" sz="3600" dirty="0">
              <a:solidFill>
                <a:srgbClr val="FFFF00"/>
              </a:solidFill>
              <a:cs typeface="B Titr"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424936" cy="54322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184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4000" b="1" dirty="0" smtClean="0">
                <a:solidFill>
                  <a:srgbClr val="9966FF"/>
                </a:solidFill>
                <a:effectLst>
                  <a:outerShdw blurRad="38100" dist="38100" dir="2700000" algn="tl">
                    <a:srgbClr val="000000">
                      <a:alpha val="43137"/>
                    </a:srgbClr>
                  </a:outerShdw>
                </a:effectLst>
                <a:cs typeface="B Titr" pitchFamily="2" charset="-78"/>
              </a:rPr>
              <a:t>11. بعد جغرافیایی :</a:t>
            </a:r>
          </a:p>
          <a:p>
            <a:pPr algn="just" rtl="1"/>
            <a:endParaRPr lang="fa-IR" sz="2800" b="1" dirty="0" smtClean="0">
              <a:solidFill>
                <a:srgbClr val="9966FF"/>
              </a:solidFill>
              <a:effectLst>
                <a:outerShdw blurRad="38100" dist="38100" dir="2700000" algn="tl">
                  <a:srgbClr val="000000">
                    <a:alpha val="43137"/>
                  </a:srgbClr>
                </a:outerShdw>
              </a:effectLst>
              <a:cs typeface="B Titr" pitchFamily="2" charset="-78"/>
            </a:endParaRPr>
          </a:p>
          <a:p>
            <a:pPr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بعد جغرافیائی در انتخاب همسر مهم است ضمن آنکه به بعد فرهنگی هم مربوط می شود. محل سکونت دختر و پسر ( بالای شهر و پایین شهر بودن / شهری و روستائی بودن )مهم است . </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اینکه پس از ازدواج هم کجا می خواهند زندگی کنند نیز هم مهم است.</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40962" name="Picture 2" descr="C:\Documents and Settings\x\Desktop\MH\عکس\0b208662-6b3a-4808-85c4-4a3118a969e9_(9).jpg"/>
          <p:cNvPicPr>
            <a:picLocks noChangeAspect="1" noChangeArrowheads="1"/>
          </p:cNvPicPr>
          <p:nvPr/>
        </p:nvPicPr>
        <p:blipFill>
          <a:blip r:embed="rId2" cstate="print"/>
          <a:srcRect/>
          <a:stretch>
            <a:fillRect/>
          </a:stretch>
        </p:blipFill>
        <p:spPr bwMode="auto">
          <a:xfrm>
            <a:off x="381000" y="4495800"/>
            <a:ext cx="2362200" cy="2139950"/>
          </a:xfrm>
          <a:prstGeom prst="rect">
            <a:avLst/>
          </a:prstGeom>
          <a:noFill/>
        </p:spPr>
      </p:pic>
    </p:spTree>
    <p:extLst>
      <p:ext uri="{BB962C8B-B14F-4D97-AF65-F5344CB8AC3E}">
        <p14:creationId xmlns:p14="http://schemas.microsoft.com/office/powerpoint/2010/main" val="51971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12. بعد سیاسی ازدواج :</a:t>
            </a:r>
            <a:endParaRPr lang="en-US" sz="3600" b="1" dirty="0" smtClean="0">
              <a:solidFill>
                <a:srgbClr val="9966FF"/>
              </a:solidFill>
              <a:effectLst>
                <a:outerShdw blurRad="38100" dist="38100" dir="2700000" algn="tl">
                  <a:srgbClr val="000000">
                    <a:alpha val="43137"/>
                  </a:srgbClr>
                </a:outerShdw>
              </a:effectLst>
              <a:cs typeface="B Titr"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اینکه سیاست گذار اصلی در خانواده دختر و پسر، پدراست یا مادر مهم است. چون در شکل گیری شخصیت مرد خیلی دخالت دارد.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اینکه ویژگی های زنانه – پسر قوی تر است یا ویژگی های مردانه – دختر مهم است.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آینما (روان زنانه در مردان ) – آینموس (روان مردانه در زنان)</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اینکه دختر و پسر نقش والد ، بالغ یا کودک را در فضای زندگی ایفا کند بخشی به این سیاست گذاریها بر می گردد.</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41986" name="Picture 2" descr="C:\Documents and Settings\x\Desktop\MH\عکس\5.jpg"/>
          <p:cNvPicPr>
            <a:picLocks noChangeAspect="1" noChangeArrowheads="1"/>
          </p:cNvPicPr>
          <p:nvPr/>
        </p:nvPicPr>
        <p:blipFill>
          <a:blip r:embed="rId2" cstate="print"/>
          <a:srcRect/>
          <a:stretch>
            <a:fillRect/>
          </a:stretch>
        </p:blipFill>
        <p:spPr bwMode="auto">
          <a:xfrm>
            <a:off x="228600" y="5105400"/>
            <a:ext cx="2133600" cy="1447800"/>
          </a:xfrm>
          <a:prstGeom prst="rect">
            <a:avLst/>
          </a:prstGeom>
          <a:noFill/>
        </p:spPr>
      </p:pic>
    </p:spTree>
    <p:extLst>
      <p:ext uri="{BB962C8B-B14F-4D97-AF65-F5344CB8AC3E}">
        <p14:creationId xmlns:p14="http://schemas.microsoft.com/office/powerpoint/2010/main" val="361933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algn="just" rtl="1"/>
            <a:r>
              <a:rPr lang="fa-IR" b="1" dirty="0" smtClean="0">
                <a:solidFill>
                  <a:schemeClr val="tx1"/>
                </a:solidFill>
                <a:effectLst>
                  <a:outerShdw blurRad="38100" dist="38100" dir="2700000" algn="tl">
                    <a:srgbClr val="000000">
                      <a:alpha val="43137"/>
                    </a:srgbClr>
                  </a:outerShdw>
                </a:effectLst>
                <a:cs typeface="B Nazanin" pitchFamily="2" charset="-78"/>
              </a:rPr>
              <a:t>در فضای انتخاب گاه دختر در سطح ناخودآگاه ممکن است پسری را که قیافه اش یا حالاتش شبیه حالات و قیافه پدرش است را انتخاب کند. به عبارتی دنبال کسی می رود که عین پدرش است. یا پسر در سطح ناخودآگاه ممکن است دختری را انتخاب کند که شبیه مادرش باشد.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در فضای مشاوره باید این تصویر یا </a:t>
            </a:r>
            <a:r>
              <a:rPr lang="en-US" b="1" dirty="0" smtClean="0">
                <a:solidFill>
                  <a:schemeClr val="tx1"/>
                </a:solidFill>
                <a:effectLst>
                  <a:outerShdw blurRad="38100" dist="38100" dir="2700000" algn="tl">
                    <a:srgbClr val="000000">
                      <a:alpha val="43137"/>
                    </a:srgbClr>
                  </a:outerShdw>
                </a:effectLst>
                <a:cs typeface="B Nazanin" pitchFamily="2" charset="-78"/>
              </a:rPr>
              <a:t>Imago</a:t>
            </a:r>
            <a:r>
              <a:rPr lang="fa-IR" b="1" dirty="0" smtClean="0">
                <a:solidFill>
                  <a:schemeClr val="tx1"/>
                </a:solidFill>
                <a:effectLst>
                  <a:outerShdw blurRad="38100" dist="38100" dir="2700000" algn="tl">
                    <a:srgbClr val="000000">
                      <a:alpha val="43137"/>
                    </a:srgbClr>
                  </a:outerShdw>
                </a:effectLst>
                <a:cs typeface="B Nazanin" pitchFamily="2" charset="-78"/>
              </a:rPr>
              <a:t> اصلاح کرد . گاه بیانگر مشکل در روابط والد، فرزندی است. (پدر-فرزندی/مادر-فرزندی)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3600"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43010" name="Picture 2" descr="C:\Documents and Settings\x\Desktop\MH\عکس\7.jpg"/>
          <p:cNvPicPr>
            <a:picLocks noChangeAspect="1" noChangeArrowheads="1"/>
          </p:cNvPicPr>
          <p:nvPr/>
        </p:nvPicPr>
        <p:blipFill>
          <a:blip r:embed="rId2"/>
          <a:srcRect/>
          <a:stretch>
            <a:fillRect/>
          </a:stretch>
        </p:blipFill>
        <p:spPr bwMode="auto">
          <a:xfrm>
            <a:off x="685800" y="4800600"/>
            <a:ext cx="2565400" cy="2057400"/>
          </a:xfrm>
          <a:prstGeom prst="rect">
            <a:avLst/>
          </a:prstGeom>
          <a:noFill/>
        </p:spPr>
      </p:pic>
    </p:spTree>
    <p:extLst>
      <p:ext uri="{BB962C8B-B14F-4D97-AF65-F5344CB8AC3E}">
        <p14:creationId xmlns:p14="http://schemas.microsoft.com/office/powerpoint/2010/main" val="3040819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lvl="0" algn="just" rtl="1"/>
            <a:r>
              <a:rPr lang="fa-IR" sz="3600" b="1" dirty="0" smtClean="0">
                <a:solidFill>
                  <a:srgbClr val="FF33CC"/>
                </a:solidFill>
                <a:effectLst>
                  <a:outerShdw blurRad="38100" dist="38100" dir="2700000" algn="tl">
                    <a:srgbClr val="000000">
                      <a:alpha val="43137"/>
                    </a:srgbClr>
                  </a:outerShdw>
                </a:effectLst>
                <a:cs typeface="B Nazanin" pitchFamily="2" charset="-78"/>
              </a:rPr>
              <a:t>گاه تضادها وتفاوت ها </a:t>
            </a:r>
            <a:r>
              <a:rPr lang="fa-IR" sz="3600" b="1" dirty="0" smtClean="0">
                <a:solidFill>
                  <a:schemeClr val="tx1"/>
                </a:solidFill>
                <a:effectLst>
                  <a:outerShdw blurRad="38100" dist="38100" dir="2700000" algn="tl">
                    <a:srgbClr val="000000">
                      <a:alpha val="43137"/>
                    </a:srgbClr>
                  </a:outerShdw>
                </a:effectLst>
                <a:cs typeface="B Nazanin" pitchFamily="2" charset="-78"/>
              </a:rPr>
              <a:t>– می توانند از منابع جذابیت باشند. فرد تلاش می کند آنچه را که خود فاقد آن است در دیگری جستجو کند.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من با تو ازدواج می کنم اگر کاستی ونقصی داشتن تو مرا بساز غلط است. در فضای همراهی جواب نمی دهد . (ازدواج رشد دادن) است.</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3600"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44036" name="Picture 4" descr="C:\Documents and Settings\x\Desktop\MH\عکس\111_(2).jpg"/>
          <p:cNvPicPr>
            <a:picLocks noChangeAspect="1" noChangeArrowheads="1"/>
          </p:cNvPicPr>
          <p:nvPr/>
        </p:nvPicPr>
        <p:blipFill>
          <a:blip r:embed="rId2"/>
          <a:srcRect/>
          <a:stretch>
            <a:fillRect/>
          </a:stretch>
        </p:blipFill>
        <p:spPr bwMode="auto">
          <a:xfrm>
            <a:off x="685800" y="4343401"/>
            <a:ext cx="3124200" cy="2209800"/>
          </a:xfrm>
          <a:prstGeom prst="rect">
            <a:avLst/>
          </a:prstGeom>
          <a:noFill/>
        </p:spPr>
      </p:pic>
    </p:spTree>
    <p:extLst>
      <p:ext uri="{BB962C8B-B14F-4D97-AF65-F5344CB8AC3E}">
        <p14:creationId xmlns:p14="http://schemas.microsoft.com/office/powerpoint/2010/main" val="182523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algn="just" rtl="1">
              <a:lnSpc>
                <a:spcPct val="150000"/>
              </a:lnSpc>
            </a:pPr>
            <a:r>
              <a:rPr lang="fa-IR" sz="3600" b="1" dirty="0" smtClean="0">
                <a:solidFill>
                  <a:schemeClr val="tx1"/>
                </a:solidFill>
                <a:effectLst>
                  <a:outerShdw blurRad="38100" dist="38100" dir="2700000" algn="tl">
                    <a:srgbClr val="000000">
                      <a:alpha val="43137"/>
                    </a:srgbClr>
                  </a:outerShdw>
                </a:effectLst>
                <a:cs typeface="B Nazanin" pitchFamily="2" charset="-78"/>
              </a:rPr>
              <a:t>معیارهای ازدواج همانند ستون های یک ساختمان است که فاصله مناسب بنای ساختمان را با هم نگه  می دانند. از این رو هر یک از ستون ها سر جای خودش مهم است. پس در ازدواج هر یک از این معیارها مهم است.</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45058" name="Picture 2" descr="C:\Documents and Settings\x\Desktop\MH\عکس\12_(2).jpg"/>
          <p:cNvPicPr>
            <a:picLocks noChangeAspect="1" noChangeArrowheads="1"/>
          </p:cNvPicPr>
          <p:nvPr/>
        </p:nvPicPr>
        <p:blipFill>
          <a:blip r:embed="rId2" cstate="print"/>
          <a:srcRect/>
          <a:stretch>
            <a:fillRect/>
          </a:stretch>
        </p:blipFill>
        <p:spPr bwMode="auto">
          <a:xfrm>
            <a:off x="381000" y="4495800"/>
            <a:ext cx="3429000" cy="2133600"/>
          </a:xfrm>
          <a:prstGeom prst="rect">
            <a:avLst/>
          </a:prstGeom>
          <a:noFill/>
        </p:spPr>
      </p:pic>
    </p:spTree>
    <p:extLst>
      <p:ext uri="{BB962C8B-B14F-4D97-AF65-F5344CB8AC3E}">
        <p14:creationId xmlns:p14="http://schemas.microsoft.com/office/powerpoint/2010/main" val="90234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نباید نگاه وسواس گونه داشت و این معیارها را خیلی                    ایده آلی دید. باید بالغانه دید – دختر و پسر باید در حد خودشان رشد کرده باشند . باید نیمه پر لیوان را دید نه نیمه خالی را. طرفین نباید از همدیگر انتظار کامل و صد در صد داشته باشند. – مدل معیارها مهم و تعیین کننده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46082" name="Picture 2" descr="C:\Documents and Settings\x\Desktop\MH\عکس\d03333181fb0.gif"/>
          <p:cNvPicPr>
            <a:picLocks noChangeAspect="1" noChangeArrowheads="1" noCrop="1"/>
          </p:cNvPicPr>
          <p:nvPr/>
        </p:nvPicPr>
        <p:blipFill>
          <a:blip r:embed="rId2"/>
          <a:srcRect/>
          <a:stretch>
            <a:fillRect/>
          </a:stretch>
        </p:blipFill>
        <p:spPr bwMode="auto">
          <a:xfrm>
            <a:off x="228600" y="4800600"/>
            <a:ext cx="2590800" cy="1752600"/>
          </a:xfrm>
          <a:prstGeom prst="rect">
            <a:avLst/>
          </a:prstGeom>
          <a:noFill/>
        </p:spPr>
      </p:pic>
    </p:spTree>
    <p:extLst>
      <p:ext uri="{BB962C8B-B14F-4D97-AF65-F5344CB8AC3E}">
        <p14:creationId xmlns:p14="http://schemas.microsoft.com/office/powerpoint/2010/main" val="1206940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rtl="1"/>
            <a:endParaRPr lang="fa-IR" sz="3600" b="1" dirty="0" smtClean="0">
              <a:solidFill>
                <a:srgbClr val="9966FF"/>
              </a:solidFill>
              <a:effectLst>
                <a:outerShdw blurRad="38100" dist="38100" dir="2700000" algn="tl">
                  <a:srgbClr val="000000">
                    <a:alpha val="43137"/>
                  </a:srgbClr>
                </a:outerShdw>
              </a:effectLst>
              <a:cs typeface="B Titr"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فضای ازدواج فضای همراهی رشد دادن و رشد کردن است.</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ازدواج عملکرد است. دختر عملکرد خود را به نمایش می گذارد و پسر عملکرد خودش را .</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جذابیت ازدواج به آن است که در فضای همراهی اتفاق قشنگی رخ دهد و زن و مرد در مسیر هم و همراه هم حرکت نموده و پاسخگوی نیازهای روانی، عاطفی، جسمانی و ... باشند.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b="1" dirty="0" smtClean="0">
              <a:solidFill>
                <a:srgbClr val="9966FF"/>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413402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گاه برخی دختران و پسران بجای توجه به نقش واهمیت هر یک از معیارها- صرفا به یک یا دو معیار بسنده می کند. </a:t>
            </a: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مانند: پسرخوش تیپ و خوش هیکلی است و بس!! دختر خیلی زیبا است و بس.</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یک معیار جواب نمی دهد، نمی توان سایر معیارها را زیر یک معیار مخفی نمود.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اگر یک ویژگی یا چند ویژگی روی ویژگی یا ویژگی های دیگر تاثیر بگذارد. خطای هاله ای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افرادی که برای ازدواج مناسب نیستند.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افرادی که معتاد به مصرف مواد یا دارو و الکل هستند.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2800" b="1" dirty="0" smtClean="0">
              <a:solidFill>
                <a:srgbClr val="9966FF"/>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321528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534400" cy="6629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algn="just" rtl="1"/>
            <a:r>
              <a:rPr lang="fa-IR" sz="4400" b="1" dirty="0" smtClean="0">
                <a:solidFill>
                  <a:srgbClr val="C00000"/>
                </a:solidFill>
                <a:effectLst>
                  <a:outerShdw blurRad="38100" dist="38100" dir="2700000" algn="tl">
                    <a:srgbClr val="000000">
                      <a:alpha val="43137"/>
                    </a:srgbClr>
                  </a:outerShdw>
                </a:effectLst>
                <a:cs typeface="B Nazanin" pitchFamily="2" charset="-78"/>
              </a:rPr>
              <a:t> افرادی که برای ازدواج مناسب هم نیستند:</a:t>
            </a:r>
            <a:endParaRPr lang="en-US" sz="4400" b="1" dirty="0" smtClean="0">
              <a:solidFill>
                <a:srgbClr val="C00000"/>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 دخترو پسری که معتاد به مصرف مواد یا دارو و الکل هستند.</a:t>
            </a: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 دخترو پسری  که بسرعت و به شدت عصبانیت و خشمگین           می شوند.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 دخترو پسری  که مسئولیت زندگی خود را به عهده نمی گیرند.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 دخترو پسری که دیگران را بخاطر مشکلات خود سرزنش می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 دخترو پسری که خشم خود را سرکوب می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2800" b="1" dirty="0" smtClean="0">
              <a:solidFill>
                <a:srgbClr val="9966FF"/>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190962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534400" cy="6629400"/>
          </a:xfrm>
        </p:spPr>
        <p:txBody>
          <a:bodyPr>
            <a:noAutofit/>
          </a:bodyPr>
          <a:lstStyle/>
          <a:p>
            <a:pPr rtl="1"/>
            <a:r>
              <a:rPr lang="fa-IR" b="1" dirty="0" smtClean="0">
                <a:solidFill>
                  <a:srgbClr val="C00000"/>
                </a:solidFill>
                <a:effectLst>
                  <a:outerShdw blurRad="38100" dist="38100" dir="2700000" algn="tl">
                    <a:srgbClr val="000000">
                      <a:alpha val="43137"/>
                    </a:srgbClr>
                  </a:outerShdw>
                </a:effectLst>
                <a:cs typeface="B Nazanin" pitchFamily="2" charset="-78"/>
              </a:rPr>
              <a:t>افرادی که برای ازدواج مناسب هم نیستند:</a:t>
            </a:r>
            <a:endParaRPr lang="en-US" sz="4400" b="1" dirty="0" smtClean="0">
              <a:solidFill>
                <a:srgbClr val="C00000"/>
              </a:solidFill>
              <a:effectLst>
                <a:outerShdw blurRad="38100" dist="38100" dir="2700000" algn="tl">
                  <a:srgbClr val="000000">
                    <a:alpha val="43137"/>
                  </a:srgbClr>
                </a:outerShdw>
              </a:effectLst>
              <a:cs typeface="B Nazanin" pitchFamily="2" charset="-78"/>
            </a:endParaRPr>
          </a:p>
          <a:p>
            <a:pPr lvl="0" algn="just" rtl="1">
              <a:lnSpc>
                <a:spcPct val="150000"/>
              </a:lnSpc>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دخترو پسری که فکر می کنند ضعیف و درمانده هستند.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دخترو پسری که دیگران را کنترل می کنند.</a:t>
            </a:r>
          </a:p>
          <a:p>
            <a:pPr lvl="0" algn="r" rtl="1">
              <a:lnSpc>
                <a:spcPct val="150000"/>
              </a:lnSpc>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دخترو پسری که اختلال جنسی دارند.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r" rtl="1">
              <a:lnSpc>
                <a:spcPct val="150000"/>
              </a:lnSpc>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دخترو پسری که کودک درون آنها رشد نکرده و بالغ نشدند.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r" rtl="1">
              <a:lnSpc>
                <a:spcPct val="150000"/>
              </a:lnSpc>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دخترو پسری که قابل اعتماد نیستند.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r" rtl="1">
              <a:lnSpc>
                <a:spcPct val="150000"/>
              </a:lnSpc>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دخترو پسری که در زندگی هدف مند نیستند.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2800"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47106" name="Picture 2" descr="C:\Documents and Settings\x\Desktop\MH\عکس\CA2IZ2EECAG44439CALHMR15CAGJ9AT2CAWBAILVCAS8XFUTCAGR39BUCARPPFPHCAD7SKN2CAQBUQF9CAM8ONS9CAWW1GPRCACBSE2GCA37NEBXCA2LAI6SCAO0JBGZCAIMDSFVCA7L5ACOCAMRXP88CACE.jpg"/>
          <p:cNvPicPr>
            <a:picLocks noChangeAspect="1" noChangeArrowheads="1"/>
          </p:cNvPicPr>
          <p:nvPr/>
        </p:nvPicPr>
        <p:blipFill>
          <a:blip r:embed="rId2"/>
          <a:srcRect/>
          <a:stretch>
            <a:fillRect/>
          </a:stretch>
        </p:blipFill>
        <p:spPr bwMode="auto">
          <a:xfrm>
            <a:off x="228600" y="4419600"/>
            <a:ext cx="2143125" cy="2143125"/>
          </a:xfrm>
          <a:prstGeom prst="rect">
            <a:avLst/>
          </a:prstGeom>
          <a:noFill/>
        </p:spPr>
      </p:pic>
    </p:spTree>
    <p:extLst>
      <p:ext uri="{BB962C8B-B14F-4D97-AF65-F5344CB8AC3E}">
        <p14:creationId xmlns:p14="http://schemas.microsoft.com/office/powerpoint/2010/main" val="74207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4680520" cy="720080"/>
          </a:xfrm>
        </p:spPr>
        <p:style>
          <a:lnRef idx="0">
            <a:schemeClr val="accent2"/>
          </a:lnRef>
          <a:fillRef idx="3">
            <a:schemeClr val="accent2"/>
          </a:fillRef>
          <a:effectRef idx="3">
            <a:schemeClr val="accent2"/>
          </a:effectRef>
          <a:fontRef idx="minor">
            <a:schemeClr val="lt1"/>
          </a:fontRef>
        </p:style>
        <p:txBody>
          <a:bodyPr>
            <a:normAutofit fontScale="90000"/>
          </a:bodyPr>
          <a:lstStyle/>
          <a:p>
            <a:pPr marL="0" indent="0" algn="ctr">
              <a:buNone/>
            </a:pPr>
            <a:r>
              <a:rPr lang="fa-IR" sz="3600" spc="-150" dirty="0">
                <a:solidFill>
                  <a:srgbClr val="FFFF00"/>
                </a:solidFill>
                <a:cs typeface="B Titr" pitchFamily="2" charset="-78"/>
              </a:rPr>
              <a:t>پیامدهای دوستی با غیر هم جنس</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083170092"/>
              </p:ext>
            </p:extLst>
          </p:nvPr>
        </p:nvGraphicFramePr>
        <p:xfrm>
          <a:off x="-900608" y="1241376"/>
          <a:ext cx="993710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97558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8915400" cy="6629400"/>
          </a:xfrm>
        </p:spPr>
        <p:txBody>
          <a:bodyPr>
            <a:noAutofit/>
          </a:bodyPr>
          <a:lstStyle/>
          <a:p>
            <a:pPr rtl="1"/>
            <a:r>
              <a:rPr lang="fa-IR" b="1" dirty="0" smtClean="0">
                <a:solidFill>
                  <a:srgbClr val="C00000"/>
                </a:solidFill>
                <a:effectLst>
                  <a:outerShdw blurRad="38100" dist="38100" dir="2700000" algn="tl">
                    <a:srgbClr val="000000">
                      <a:alpha val="43137"/>
                    </a:srgbClr>
                  </a:outerShdw>
                </a:effectLst>
                <a:cs typeface="B Nazanin" pitchFamily="2" charset="-78"/>
              </a:rPr>
              <a:t>افرادی که برای ازدواج مناسب هم نیستند:</a:t>
            </a:r>
            <a:endParaRPr lang="en-US" sz="4400" b="1" dirty="0" smtClean="0">
              <a:solidFill>
                <a:srgbClr val="C00000"/>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 و پسری که عواطف و احساسات خود را بیان نمی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 و پسری که نمی توانند یا نمی خواهند درباره احساسات خود صحبت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 و پسری که از روابط قبلی خود هستند التیام نیافتند.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 و پسری که هنوز خشم و انزجار شدیدی نسبت به معشوق قبلی خود دردل دارند.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 و پسری که هنوز بخاطر ارتباط قبلی احساس گناه                می کنند و خود را مسئول می دانند.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 و پسری که خانواده ای آزار دهنده دارند و نمی توانند در مقابل خانواده از همسر خود حمایت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2800" b="1" dirty="0" smtClean="0">
              <a:solidFill>
                <a:srgbClr val="9966FF"/>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4280593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8915400" cy="6629400"/>
          </a:xfrm>
        </p:spPr>
        <p:txBody>
          <a:bodyPr>
            <a:noAutofit/>
          </a:bodyPr>
          <a:lstStyle/>
          <a:p>
            <a:pPr rtl="1"/>
            <a:r>
              <a:rPr lang="fa-IR" b="1" dirty="0" smtClean="0">
                <a:solidFill>
                  <a:srgbClr val="C00000"/>
                </a:solidFill>
                <a:effectLst>
                  <a:outerShdw blurRad="38100" dist="38100" dir="2700000" algn="tl">
                    <a:srgbClr val="000000">
                      <a:alpha val="43137"/>
                    </a:srgbClr>
                  </a:outerShdw>
                </a:effectLst>
                <a:cs typeface="B Nazanin" pitchFamily="2" charset="-78"/>
              </a:rPr>
              <a:t>افرادی که برای ازدواج مناسب هم نیستند:</a:t>
            </a:r>
            <a:endParaRPr lang="en-US" sz="4400" b="1" dirty="0" smtClean="0">
              <a:solidFill>
                <a:srgbClr val="C00000"/>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sz="3600" b="1" dirty="0" smtClean="0">
                <a:solidFill>
                  <a:schemeClr val="tx1"/>
                </a:solidFill>
                <a:effectLst>
                  <a:outerShdw blurRad="38100" dist="38100" dir="2700000" algn="tl">
                    <a:srgbClr val="000000">
                      <a:alpha val="43137"/>
                    </a:srgbClr>
                  </a:outerShdw>
                </a:effectLst>
                <a:cs typeface="B Nazanin" pitchFamily="2" charset="-78"/>
              </a:rPr>
              <a:t>تفاوت سنی زیاد با یکدیگردارند.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sz="3600" b="1" dirty="0" smtClean="0">
                <a:solidFill>
                  <a:schemeClr val="tx1"/>
                </a:solidFill>
                <a:effectLst>
                  <a:outerShdw blurRad="38100" dist="38100" dir="2700000" algn="tl">
                    <a:srgbClr val="000000">
                      <a:alpha val="43137"/>
                    </a:srgbClr>
                  </a:outerShdw>
                </a:effectLst>
                <a:cs typeface="B Nazanin" pitchFamily="2" charset="-78"/>
              </a:rPr>
              <a:t>دختر و پسری که تفاوت دینی و مذهبی با یکدیگردارند.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sz="3600" b="1" dirty="0" smtClean="0">
                <a:solidFill>
                  <a:schemeClr val="tx1"/>
                </a:solidFill>
                <a:effectLst>
                  <a:outerShdw blurRad="38100" dist="38100" dir="2700000" algn="tl">
                    <a:srgbClr val="000000">
                      <a:alpha val="43137"/>
                    </a:srgbClr>
                  </a:outerShdw>
                </a:effectLst>
                <a:cs typeface="B Nazanin" pitchFamily="2" charset="-78"/>
              </a:rPr>
              <a:t>دختر و پسری که تفاوت های اجتماعی، قومی ، تحصیلی با یکدیگردارند.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sz="3600" b="1" dirty="0" smtClean="0">
                <a:solidFill>
                  <a:schemeClr val="tx1"/>
                </a:solidFill>
                <a:effectLst>
                  <a:outerShdw blurRad="38100" dist="38100" dir="2700000" algn="tl">
                    <a:srgbClr val="000000">
                      <a:alpha val="43137"/>
                    </a:srgbClr>
                  </a:outerShdw>
                </a:effectLst>
                <a:cs typeface="B Nazanin" pitchFamily="2" charset="-78"/>
              </a:rPr>
              <a:t>دختر دادن و دختر گرفتن از یک خانواده.</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sz="3600" b="1" dirty="0" smtClean="0">
                <a:solidFill>
                  <a:schemeClr val="tx1"/>
                </a:solidFill>
                <a:effectLst>
                  <a:outerShdw blurRad="38100" dist="38100" dir="2700000" algn="tl">
                    <a:srgbClr val="000000">
                      <a:alpha val="43137"/>
                    </a:srgbClr>
                  </a:outerShdw>
                </a:effectLst>
                <a:cs typeface="B Nazanin" pitchFamily="2" charset="-78"/>
              </a:rPr>
              <a:t>دختر و پسری که از یکدیگر دور هستند. همیشه روی خوب سکه را آشکار می سازند.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2800"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48130" name="Picture 2" descr="C:\Documents and Settings\x\Desktop\MH\عکس\CAUGHLTACAJNW914CAP7YQFVCAYV9VT0CABMVX69CAJ0Q54ICA5NIJOVCA0XKKFBCAJ55TMECA4ITZHJCAK6YMWCCAZVNO3CCAJA1F10CA4C13RBCAX4EAH0CANO0I4VCAPLIQMLCALW1HU4CAC9TDIECALE.jpg"/>
          <p:cNvPicPr>
            <a:picLocks noChangeAspect="1" noChangeArrowheads="1"/>
          </p:cNvPicPr>
          <p:nvPr/>
        </p:nvPicPr>
        <p:blipFill>
          <a:blip r:embed="rId2"/>
          <a:srcRect/>
          <a:stretch>
            <a:fillRect/>
          </a:stretch>
        </p:blipFill>
        <p:spPr bwMode="auto">
          <a:xfrm>
            <a:off x="228600" y="4800600"/>
            <a:ext cx="2057400" cy="1676400"/>
          </a:xfrm>
          <a:prstGeom prst="rect">
            <a:avLst/>
          </a:prstGeom>
          <a:noFill/>
        </p:spPr>
      </p:pic>
    </p:spTree>
    <p:extLst>
      <p:ext uri="{BB962C8B-B14F-4D97-AF65-F5344CB8AC3E}">
        <p14:creationId xmlns:p14="http://schemas.microsoft.com/office/powerpoint/2010/main" val="4162965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FF0000"/>
                </a:solidFill>
                <a:effectLst>
                  <a:outerShdw blurRad="38100" dist="38100" dir="2700000" algn="tl">
                    <a:srgbClr val="000000">
                      <a:alpha val="43137"/>
                    </a:srgbClr>
                  </a:outerShdw>
                </a:effectLst>
                <a:cs typeface="B Titr" pitchFamily="2" charset="-78"/>
              </a:rPr>
              <a:t>روابطی که مناسب نیستند :</a:t>
            </a:r>
            <a:endParaRPr lang="en-US" sz="2800" b="1" dirty="0" smtClean="0">
              <a:solidFill>
                <a:srgbClr val="FF0000"/>
              </a:solidFill>
              <a:effectLst>
                <a:outerShdw blurRad="38100" dist="38100" dir="2700000" algn="tl">
                  <a:srgbClr val="000000">
                    <a:alpha val="43137"/>
                  </a:srgbClr>
                </a:outerShdw>
              </a:effectLst>
              <a:cs typeface="B Titr"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ای که یکی از طرفین بیشتر عشق بورزد.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ای که در آن یک نفر احساس کند طرف مقابل نیاز به تغییر دارد.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ای که در آن یک نفر می خواهد دیگری را نجات دهد.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ای که در آن به همسر آینده خود به چشم یک الگو یا آموزگار نگاه می کنید.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ای که تنها به دلیل چند ویژگی خاص ایجاد شود وتداوم یابد.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ای که به دلیل لجاجت و سرکشی با خانواده ایجاد شود و تداوم یابد.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با کسی که در تضاد کامل با معشوق یا نامزد قبلی فرد باشد.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با فردی که با یک نفر دیگر است.</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33991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14800" y="228600"/>
            <a:ext cx="4648200" cy="6248400"/>
          </a:xfrm>
        </p:spPr>
        <p:txBody>
          <a:bodyPr>
            <a:noAutofit/>
          </a:bodyPr>
          <a:lstStyle/>
          <a:p>
            <a:pPr algn="just" rtl="1"/>
            <a:r>
              <a:rPr lang="fa-IR" sz="2800" b="1" dirty="0" smtClean="0">
                <a:solidFill>
                  <a:srgbClr val="9966FF"/>
                </a:solidFill>
                <a:effectLst>
                  <a:outerShdw blurRad="38100" dist="38100" dir="2700000" algn="tl">
                    <a:srgbClr val="000000">
                      <a:alpha val="43137"/>
                    </a:srgbClr>
                  </a:outerShdw>
                </a:effectLst>
                <a:cs typeface="B Titr" pitchFamily="2" charset="-78"/>
              </a:rPr>
              <a:t> </a:t>
            </a:r>
          </a:p>
          <a:p>
            <a:pPr algn="just" rtl="1"/>
            <a:r>
              <a:rPr lang="fa-IR" sz="3600" b="1" dirty="0" smtClean="0">
                <a:solidFill>
                  <a:srgbClr val="FF6600"/>
                </a:solidFill>
                <a:effectLst>
                  <a:outerShdw blurRad="38100" dist="38100" dir="2700000" algn="tl">
                    <a:srgbClr val="000000">
                      <a:alpha val="43137"/>
                    </a:srgbClr>
                  </a:outerShdw>
                </a:effectLst>
                <a:cs typeface="B Titr" pitchFamily="2" charset="-78"/>
              </a:rPr>
              <a:t>13. بعد اجتماعی ازدواج</a:t>
            </a:r>
          </a:p>
          <a:p>
            <a:pPr algn="just" rtl="1"/>
            <a:r>
              <a:rPr lang="fa-IR" sz="3600" b="1" dirty="0" smtClean="0">
                <a:solidFill>
                  <a:srgbClr val="9966FF"/>
                </a:solidFill>
                <a:effectLst>
                  <a:outerShdw blurRad="38100" dist="38100" dir="2700000" algn="tl">
                    <a:srgbClr val="000000">
                      <a:alpha val="43137"/>
                    </a:srgbClr>
                  </a:outerShdw>
                </a:effectLst>
                <a:cs typeface="B Titr" pitchFamily="2" charset="-78"/>
              </a:rPr>
              <a:t> </a:t>
            </a:r>
            <a:r>
              <a:rPr lang="fa-IR" sz="3600" b="1" dirty="0" smtClean="0">
                <a:solidFill>
                  <a:schemeClr val="tx1"/>
                </a:solidFill>
                <a:effectLst>
                  <a:outerShdw blurRad="38100" dist="38100" dir="2700000" algn="tl">
                    <a:srgbClr val="000000">
                      <a:alpha val="43137"/>
                    </a:srgbClr>
                  </a:outerShdw>
                </a:effectLst>
                <a:cs typeface="B Yagut" pitchFamily="2" charset="-78"/>
              </a:rPr>
              <a:t>برگزاری در مراسم یک نوع اعلان رسمی به دیگران است که ما زن و شوهریم.</a:t>
            </a:r>
            <a:endParaRPr lang="en-US" sz="3600" b="1" dirty="0" smtClean="0">
              <a:solidFill>
                <a:schemeClr val="tx1"/>
              </a:solidFill>
              <a:effectLst>
                <a:outerShdw blurRad="38100" dist="38100" dir="2700000" algn="tl">
                  <a:srgbClr val="000000">
                    <a:alpha val="43137"/>
                  </a:srgbClr>
                </a:outerShdw>
              </a:effectLst>
              <a:cs typeface="B Yagut" pitchFamily="2" charset="-78"/>
            </a:endParaRPr>
          </a:p>
        </p:txBody>
      </p:sp>
      <p:pic>
        <p:nvPicPr>
          <p:cNvPr id="6146" name="Picture 2" descr="C:\Users\123\Desktop\New folder (2)\Love.jpg"/>
          <p:cNvPicPr>
            <a:picLocks noChangeAspect="1" noChangeArrowheads="1"/>
          </p:cNvPicPr>
          <p:nvPr/>
        </p:nvPicPr>
        <p:blipFill>
          <a:blip r:embed="rId2"/>
          <a:srcRect/>
          <a:stretch>
            <a:fillRect/>
          </a:stretch>
        </p:blipFill>
        <p:spPr bwMode="auto">
          <a:xfrm>
            <a:off x="228600" y="304800"/>
            <a:ext cx="3962400" cy="5880100"/>
          </a:xfrm>
          <a:prstGeom prst="rect">
            <a:avLst/>
          </a:prstGeom>
          <a:noFill/>
        </p:spPr>
      </p:pic>
    </p:spTree>
    <p:extLst>
      <p:ext uri="{BB962C8B-B14F-4D97-AF65-F5344CB8AC3E}">
        <p14:creationId xmlns:p14="http://schemas.microsoft.com/office/powerpoint/2010/main" val="234733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sz="4800" b="1" dirty="0" smtClean="0">
                <a:solidFill>
                  <a:srgbClr val="C00000"/>
                </a:solidFill>
                <a:effectLst>
                  <a:outerShdw blurRad="38100" dist="38100" dir="2700000" algn="tl">
                    <a:srgbClr val="000000">
                      <a:alpha val="43137"/>
                    </a:srgbClr>
                  </a:outerShdw>
                </a:effectLst>
                <a:cs typeface="B Yagut" pitchFamily="2" charset="-78"/>
              </a:rPr>
              <a:t>آشنایی:</a:t>
            </a:r>
          </a:p>
          <a:p>
            <a:pPr algn="just" rtl="1"/>
            <a:r>
              <a:rPr lang="fa-IR" sz="4800" b="1" dirty="0" smtClean="0">
                <a:solidFill>
                  <a:schemeClr val="tx1"/>
                </a:solidFill>
                <a:effectLst>
                  <a:outerShdw blurRad="38100" dist="38100" dir="2700000" algn="tl">
                    <a:srgbClr val="000000">
                      <a:alpha val="43137"/>
                    </a:srgbClr>
                  </a:outerShdw>
                </a:effectLst>
                <a:cs typeface="B Yagut" pitchFamily="2" charset="-78"/>
              </a:rPr>
              <a:t> یک جریان یا فرایند تبادل اطلاعات وعواطف بین دو نفر از جنس مقابل زیر نظر خانواده بمنظور تصمیم گیری برای ازدواج است.</a:t>
            </a:r>
          </a:p>
          <a:p>
            <a:pPr algn="just" rtl="1"/>
            <a:endParaRPr lang="en-US" sz="4800" b="1" dirty="0">
              <a:solidFill>
                <a:schemeClr val="tx1"/>
              </a:solidFill>
              <a:effectLst>
                <a:outerShdw blurRad="38100" dist="38100" dir="2700000" algn="tl">
                  <a:srgbClr val="000000">
                    <a:alpha val="43137"/>
                  </a:srgbClr>
                </a:outerShdw>
              </a:effectLst>
              <a:cs typeface="B Yagut" pitchFamily="2" charset="-78"/>
            </a:endParaRPr>
          </a:p>
        </p:txBody>
      </p:sp>
      <p:pic>
        <p:nvPicPr>
          <p:cNvPr id="49154" name="Picture 2" descr="C:\Documents and Settings\x\Desktop\MH\عکس\12646328_533x400.jpg"/>
          <p:cNvPicPr>
            <a:picLocks noChangeAspect="1" noChangeArrowheads="1"/>
          </p:cNvPicPr>
          <p:nvPr/>
        </p:nvPicPr>
        <p:blipFill>
          <a:blip r:embed="rId2"/>
          <a:srcRect/>
          <a:stretch>
            <a:fillRect/>
          </a:stretch>
        </p:blipFill>
        <p:spPr bwMode="auto">
          <a:xfrm>
            <a:off x="381000" y="3657600"/>
            <a:ext cx="2995613" cy="2819400"/>
          </a:xfrm>
          <a:prstGeom prst="rect">
            <a:avLst/>
          </a:prstGeom>
          <a:noFill/>
        </p:spPr>
      </p:pic>
    </p:spTree>
    <p:extLst>
      <p:ext uri="{BB962C8B-B14F-4D97-AF65-F5344CB8AC3E}">
        <p14:creationId xmlns:p14="http://schemas.microsoft.com/office/powerpoint/2010/main" val="1567775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8800" b="1" dirty="0" smtClean="0">
                <a:solidFill>
                  <a:srgbClr val="FF33CC"/>
                </a:solidFill>
                <a:effectLst>
                  <a:outerShdw blurRad="38100" dist="38100" dir="2700000" algn="tl">
                    <a:srgbClr val="000000">
                      <a:alpha val="43137"/>
                    </a:srgbClr>
                  </a:outerShdw>
                </a:effectLst>
                <a:cs typeface="B Yagut" pitchFamily="2" charset="-78"/>
              </a:rPr>
              <a:t>آشنایی:</a:t>
            </a:r>
          </a:p>
          <a:p>
            <a:pPr algn="just" rtl="1"/>
            <a:r>
              <a:rPr lang="fa-IR" sz="4800" b="1" dirty="0" smtClean="0">
                <a:solidFill>
                  <a:schemeClr val="tx1"/>
                </a:solidFill>
                <a:effectLst>
                  <a:outerShdw blurRad="38100" dist="38100" dir="2700000" algn="tl">
                    <a:srgbClr val="000000">
                      <a:alpha val="43137"/>
                    </a:srgbClr>
                  </a:outerShdw>
                </a:effectLst>
                <a:cs typeface="B Yagut" pitchFamily="2" charset="-78"/>
              </a:rPr>
              <a:t> </a:t>
            </a:r>
            <a:endParaRPr lang="en-US" sz="4800" b="1" dirty="0">
              <a:solidFill>
                <a:schemeClr val="tx1"/>
              </a:solidFill>
              <a:effectLst>
                <a:outerShdw blurRad="38100" dist="38100" dir="2700000" algn="tl">
                  <a:srgbClr val="000000">
                    <a:alpha val="43137"/>
                  </a:srgbClr>
                </a:outerShdw>
              </a:effectLst>
              <a:cs typeface="B Yagut" pitchFamily="2" charset="-78"/>
            </a:endParaRPr>
          </a:p>
        </p:txBody>
      </p:sp>
      <p:pic>
        <p:nvPicPr>
          <p:cNvPr id="4" name="Picture 2" descr="C:\Documents and Settings\x\Desktop\MH\عکس\12646328_533x400.jpg"/>
          <p:cNvPicPr>
            <a:picLocks noChangeAspect="1" noChangeArrowheads="1"/>
          </p:cNvPicPr>
          <p:nvPr/>
        </p:nvPicPr>
        <p:blipFill>
          <a:blip r:embed="rId2"/>
          <a:srcRect/>
          <a:stretch>
            <a:fillRect/>
          </a:stretch>
        </p:blipFill>
        <p:spPr bwMode="auto">
          <a:xfrm>
            <a:off x="914400" y="1524000"/>
            <a:ext cx="7391400" cy="3810000"/>
          </a:xfrm>
          <a:prstGeom prst="rect">
            <a:avLst/>
          </a:prstGeom>
          <a:noFill/>
        </p:spPr>
      </p:pic>
    </p:spTree>
    <p:extLst>
      <p:ext uri="{BB962C8B-B14F-4D97-AF65-F5344CB8AC3E}">
        <p14:creationId xmlns:p14="http://schemas.microsoft.com/office/powerpoint/2010/main" val="2911011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00CC00"/>
                </a:solidFill>
                <a:effectLst>
                  <a:outerShdw blurRad="38100" dist="38100" dir="2700000" algn="tl">
                    <a:srgbClr val="000000">
                      <a:alpha val="43137"/>
                    </a:srgbClr>
                  </a:outerShdw>
                </a:effectLst>
                <a:cs typeface="B Titr" pitchFamily="2" charset="-78"/>
              </a:rPr>
              <a:t>ملاک های دو طرف برای آشنایی :</a:t>
            </a:r>
            <a:endParaRPr lang="en-US" sz="2800" b="1" dirty="0" smtClean="0">
              <a:solidFill>
                <a:srgbClr val="00CC00"/>
              </a:solidFill>
              <a:effectLst>
                <a:outerShdw blurRad="38100" dist="38100" dir="2700000" algn="tl">
                  <a:srgbClr val="000000">
                    <a:alpha val="43137"/>
                  </a:srgbClr>
                </a:outerShdw>
              </a:effectLst>
              <a:cs typeface="B Titr"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1-صداقت</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2- وفاداری و تعهد</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3-حساسیت</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4- خونگرمی</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5-مهربانی</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6-خلق و خو</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7-ملایمت</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8-صبر و شکیبایی</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9-متانت و سنگینی</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7171" name="Picture 3" descr="C:\Users\123\Desktop\New folder (2)\mihanpatogh34ddf0f7dabbf1a8436b76f8212c6875_wht_cascade.jpg"/>
          <p:cNvPicPr>
            <a:picLocks noChangeAspect="1" noChangeArrowheads="1"/>
          </p:cNvPicPr>
          <p:nvPr/>
        </p:nvPicPr>
        <p:blipFill>
          <a:blip r:embed="rId2"/>
          <a:srcRect/>
          <a:stretch>
            <a:fillRect/>
          </a:stretch>
        </p:blipFill>
        <p:spPr bwMode="auto">
          <a:xfrm>
            <a:off x="0" y="-457200"/>
            <a:ext cx="4114800" cy="7315200"/>
          </a:xfrm>
          <a:prstGeom prst="rect">
            <a:avLst/>
          </a:prstGeom>
          <a:noFill/>
        </p:spPr>
      </p:pic>
    </p:spTree>
    <p:extLst>
      <p:ext uri="{BB962C8B-B14F-4D97-AF65-F5344CB8AC3E}">
        <p14:creationId xmlns:p14="http://schemas.microsoft.com/office/powerpoint/2010/main" val="4135921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IKCHER\عکس\1111.JPG"/>
          <p:cNvPicPr>
            <a:picLocks noChangeAspect="1" noChangeArrowheads="1"/>
          </p:cNvPicPr>
          <p:nvPr/>
        </p:nvPicPr>
        <p:blipFill>
          <a:blip r:embed="rId2"/>
          <a:srcRect/>
          <a:stretch>
            <a:fillRect/>
          </a:stretch>
        </p:blipFill>
        <p:spPr bwMode="auto">
          <a:xfrm>
            <a:off x="0" y="4419600"/>
            <a:ext cx="2438400" cy="2438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C00000"/>
                </a:solidFill>
                <a:effectLst>
                  <a:outerShdw blurRad="38100" dist="38100" dir="2700000" algn="tl">
                    <a:srgbClr val="000000">
                      <a:alpha val="43137"/>
                    </a:srgbClr>
                  </a:outerShdw>
                </a:effectLst>
                <a:cs typeface="B Titr" pitchFamily="2" charset="-78"/>
              </a:rPr>
              <a:t>چهار فایده آشنایی :</a:t>
            </a:r>
            <a:endParaRPr lang="en-US" sz="2800" b="1" dirty="0" smtClean="0">
              <a:solidFill>
                <a:srgbClr val="C00000"/>
              </a:solidFill>
              <a:effectLst>
                <a:outerShdw blurRad="38100" dist="38100" dir="2700000" algn="tl">
                  <a:srgbClr val="000000">
                    <a:alpha val="43137"/>
                  </a:srgbClr>
                </a:outerShdw>
              </a:effectLst>
              <a:cs typeface="B Titr"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1. مشاهده متفاوت بودن دختر و پسر با یکدیگر – آشنا شدن به فرد کمک می کند تا این تفاوتها را از نزدیک درک کنند.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2. این تعامل به فرد کمک می کند تا خود را بهتر محک زده و بهتر بشناسد.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3. در فرایند آشنایی فرد می فهمد از چه چیزهایی خوشش می آید واز چه چیزهایی خوشش نمی آید. فرد میفهمد از چه خصلتهایی راحت است و خوش اش می آید و چه خصلتهائی او را ناراحت                      می کند.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4. آشنایی به مهارت ارتباطی فرد کمک می کند ، فرصت مناسبی برای تجربه کردن است تا شیوه های مهارت ارتباطی خود</a:t>
            </a: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را بررسی کند.</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77088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IKCHER\عکس\OS38064.JPG"/>
          <p:cNvPicPr>
            <a:picLocks noChangeAspect="1" noChangeArrowheads="1"/>
          </p:cNvPicPr>
          <p:nvPr/>
        </p:nvPicPr>
        <p:blipFill>
          <a:blip r:embed="rId2"/>
          <a:srcRect/>
          <a:stretch>
            <a:fillRect/>
          </a:stretch>
        </p:blipFill>
        <p:spPr bwMode="auto">
          <a:xfrm>
            <a:off x="533400" y="3276600"/>
            <a:ext cx="2324100" cy="3581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FF0000"/>
                </a:solidFill>
                <a:effectLst>
                  <a:outerShdw blurRad="38100" dist="38100" dir="2700000" algn="tl">
                    <a:srgbClr val="000000">
                      <a:alpha val="43137"/>
                    </a:srgbClr>
                  </a:outerShdw>
                </a:effectLst>
                <a:cs typeface="B Titr" pitchFamily="2" charset="-78"/>
              </a:rPr>
              <a:t>محدودیت های آشنایی :</a:t>
            </a:r>
            <a:endParaRPr lang="en-US" sz="2800" b="1" dirty="0" smtClean="0">
              <a:solidFill>
                <a:srgbClr val="FF0000"/>
              </a:solidFill>
              <a:effectLst>
                <a:outerShdw blurRad="38100" dist="38100" dir="2700000" algn="tl">
                  <a:srgbClr val="000000">
                    <a:alpha val="43137"/>
                  </a:srgbClr>
                </a:outerShdw>
              </a:effectLst>
              <a:cs typeface="B Titr"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1.در فرایند آشنایی هر دو طرف تلاش می کنند تا فقط جنبه های مثبت خود را بیان کنند.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2. دور شدن از دوستان و فعالیت های معمول روزمره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3. کوتاهی در مواجهه با موضوعات ومسائل مشترک در زمان آشنایی.</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4.آشنایی در صورتی که بدون حدو مرز باشد آمادگی هر دو نفر را برای ازدواج تضعیف می کند.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5.آشنایی شرط لازم است اما کافی نیست.</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63023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FF33CC"/>
                </a:solidFill>
                <a:effectLst>
                  <a:outerShdw blurRad="38100" dist="38100" dir="2700000" algn="tl">
                    <a:srgbClr val="000000">
                      <a:alpha val="43137"/>
                    </a:srgbClr>
                  </a:outerShdw>
                </a:effectLst>
                <a:cs typeface="B Titr" pitchFamily="2" charset="-78"/>
              </a:rPr>
              <a:t>اشتباهات رایج در آشنایی :</a:t>
            </a:r>
            <a:endParaRPr lang="en-US" sz="2800" b="1" dirty="0" smtClean="0">
              <a:solidFill>
                <a:srgbClr val="FF33CC"/>
              </a:solidFill>
              <a:effectLst>
                <a:outerShdw blurRad="38100" dist="38100" dir="2700000" algn="tl">
                  <a:srgbClr val="000000">
                    <a:alpha val="43137"/>
                  </a:srgbClr>
                </a:outerShdw>
              </a:effectLst>
              <a:cs typeface="B Titr" pitchFamily="2" charset="-78"/>
            </a:endParaRPr>
          </a:p>
          <a:p>
            <a:pPr lvl="0" algn="just" rtl="1"/>
            <a:r>
              <a:rPr lang="fa-IR" b="1" dirty="0" smtClean="0">
                <a:solidFill>
                  <a:srgbClr val="CC00CC"/>
                </a:solidFill>
                <a:effectLst>
                  <a:outerShdw blurRad="38100" dist="38100" dir="2700000" algn="tl">
                    <a:srgbClr val="000000">
                      <a:alpha val="43137"/>
                    </a:srgbClr>
                  </a:outerShdw>
                </a:effectLst>
                <a:cs typeface="B Nazanin" pitchFamily="2" charset="-78"/>
              </a:rPr>
              <a:t>1- سئوالات کافی نمی پرسم به چند دلیل :</a:t>
            </a:r>
            <a:endParaRPr lang="en-US" b="1" dirty="0" smtClean="0">
              <a:solidFill>
                <a:srgbClr val="CC00CC"/>
              </a:solidFill>
              <a:effectLst>
                <a:outerShdw blurRad="38100" dist="38100" dir="2700000" algn="tl">
                  <a:srgbClr val="000000">
                    <a:alpha val="43137"/>
                  </a:srgbClr>
                </a:outerShdw>
              </a:effectLst>
              <a:cs typeface="B Nazanin" pitchFamily="2" charset="-78"/>
            </a:endParaRPr>
          </a:p>
          <a:p>
            <a:pPr algn="just" rtl="1"/>
            <a:r>
              <a:rPr lang="fa-IR" b="1" dirty="0" smtClean="0">
                <a:solidFill>
                  <a:schemeClr val="tx1"/>
                </a:solidFill>
                <a:effectLst>
                  <a:outerShdw blurRad="38100" dist="38100" dir="2700000" algn="tl">
                    <a:srgbClr val="000000">
                      <a:alpha val="43137"/>
                    </a:srgbClr>
                  </a:outerShdw>
                </a:effectLst>
                <a:cs typeface="B Nazanin" pitchFamily="2" charset="-78"/>
              </a:rPr>
              <a:t>الف- نکنه از من همان سوالات را بپرسد.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b="1" dirty="0" smtClean="0">
                <a:solidFill>
                  <a:schemeClr val="tx1"/>
                </a:solidFill>
                <a:effectLst>
                  <a:outerShdw blurRad="38100" dist="38100" dir="2700000" algn="tl">
                    <a:srgbClr val="000000">
                      <a:alpha val="43137"/>
                    </a:srgbClr>
                  </a:outerShdw>
                </a:effectLst>
                <a:cs typeface="B Nazanin" pitchFamily="2" charset="-78"/>
              </a:rPr>
              <a:t>ب – ارتباط عاشقانه را مخدوش شود.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b="1" dirty="0" smtClean="0">
                <a:solidFill>
                  <a:schemeClr val="tx1"/>
                </a:solidFill>
                <a:effectLst>
                  <a:outerShdw blurRad="38100" dist="38100" dir="2700000" algn="tl">
                    <a:srgbClr val="000000">
                      <a:alpha val="43137"/>
                    </a:srgbClr>
                  </a:outerShdw>
                </a:effectLst>
                <a:cs typeface="B Nazanin" pitchFamily="2" charset="-78"/>
              </a:rPr>
              <a:t>ج – نمی خواهیم در برخی مواقع جواب سئوالات خود را بدانیم.</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b="1" dirty="0" smtClean="0">
                <a:solidFill>
                  <a:schemeClr val="tx1"/>
                </a:solidFill>
                <a:effectLst>
                  <a:outerShdw blurRad="38100" dist="38100" dir="2700000" algn="tl">
                    <a:srgbClr val="000000">
                      <a:alpha val="43137"/>
                    </a:srgbClr>
                  </a:outerShdw>
                </a:effectLst>
                <a:cs typeface="B Nazanin" pitchFamily="2" charset="-78"/>
              </a:rPr>
              <a:t>د – نمی دانم درباره چه موضوعاتی سئوال کنم.</a:t>
            </a:r>
            <a:endParaRPr lang="en-US" b="1" dirty="0">
              <a:solidFill>
                <a:schemeClr val="tx1"/>
              </a:solidFill>
              <a:effectLst>
                <a:outerShdw blurRad="38100" dist="38100" dir="2700000" algn="tl">
                  <a:srgbClr val="000000">
                    <a:alpha val="43137"/>
                  </a:srgbClr>
                </a:outerShdw>
              </a:effectLst>
              <a:cs typeface="B Nazanin" pitchFamily="2" charset="-78"/>
            </a:endParaRPr>
          </a:p>
        </p:txBody>
      </p:sp>
      <p:pic>
        <p:nvPicPr>
          <p:cNvPr id="8194" name="Picture 2" descr="C:\Users\123\Desktop\New folder (2)\1_55871199132903940294.gif"/>
          <p:cNvPicPr>
            <a:picLocks noChangeAspect="1" noChangeArrowheads="1" noCrop="1"/>
          </p:cNvPicPr>
          <p:nvPr/>
        </p:nvPicPr>
        <p:blipFill>
          <a:blip r:embed="rId2"/>
          <a:srcRect/>
          <a:stretch>
            <a:fillRect/>
          </a:stretch>
        </p:blipFill>
        <p:spPr bwMode="auto">
          <a:xfrm>
            <a:off x="609600" y="3946814"/>
            <a:ext cx="2667000" cy="2606386"/>
          </a:xfrm>
          <a:prstGeom prst="rect">
            <a:avLst/>
          </a:prstGeom>
          <a:noFill/>
        </p:spPr>
      </p:pic>
    </p:spTree>
    <p:extLst>
      <p:ext uri="{BB962C8B-B14F-4D97-AF65-F5344CB8AC3E}">
        <p14:creationId xmlns:p14="http://schemas.microsoft.com/office/powerpoint/2010/main" val="358750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27362" y="2602521"/>
            <a:ext cx="1597603" cy="1616102"/>
            <a:chOff x="3810911" y="2636910"/>
            <a:chExt cx="1597603" cy="1616102"/>
          </a:xfrm>
        </p:grpSpPr>
        <p:sp>
          <p:nvSpPr>
            <p:cNvPr id="65" name="Oval 64"/>
            <p:cNvSpPr/>
            <p:nvPr/>
          </p:nvSpPr>
          <p:spPr>
            <a:xfrm>
              <a:off x="3810911" y="2636910"/>
              <a:ext cx="1597603" cy="1616102"/>
            </a:xfrm>
            <a:prstGeom prst="ellipse">
              <a:avLst/>
            </a:prstGeom>
          </p:spPr>
          <p:style>
            <a:lnRef idx="0">
              <a:schemeClr val="accent5"/>
            </a:lnRef>
            <a:fillRef idx="3">
              <a:schemeClr val="accent5"/>
            </a:fillRef>
            <a:effectRef idx="3">
              <a:schemeClr val="accent5"/>
            </a:effectRef>
            <a:fontRef idx="minor">
              <a:schemeClr val="lt1"/>
            </a:fontRef>
          </p:style>
        </p:sp>
        <p:sp>
          <p:nvSpPr>
            <p:cNvPr id="66" name="Oval 4"/>
            <p:cNvSpPr/>
            <p:nvPr/>
          </p:nvSpPr>
          <p:spPr>
            <a:xfrm>
              <a:off x="4017784" y="2955528"/>
              <a:ext cx="1174212" cy="927386"/>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1430" tIns="11430" rIns="11430" bIns="11430" numCol="1" spcCol="1270" anchor="ctr" anchorCtr="0">
              <a:noAutofit/>
            </a:bodyPr>
            <a:lstStyle/>
            <a:p>
              <a:pPr lvl="0" algn="ctr" defTabSz="800100" rtl="1">
                <a:lnSpc>
                  <a:spcPct val="150000"/>
                </a:lnSpc>
                <a:spcBef>
                  <a:spcPct val="0"/>
                </a:spcBef>
                <a:spcAft>
                  <a:spcPct val="35000"/>
                </a:spcAft>
              </a:pPr>
              <a:r>
                <a:rPr lang="fa-IR" sz="1400" b="1" kern="1200" dirty="0" smtClean="0">
                  <a:solidFill>
                    <a:srgbClr val="FFFF00"/>
                  </a:solidFill>
                  <a:cs typeface="B Titr" pitchFamily="2" charset="-78"/>
                </a:rPr>
                <a:t>پیشگیری از آسیب های قبل از ازدواج:	</a:t>
              </a:r>
              <a:endParaRPr lang="fa-IR" sz="1400" b="1" kern="1200" dirty="0">
                <a:solidFill>
                  <a:srgbClr val="FFFF00"/>
                </a:solidFill>
                <a:cs typeface="B Titr" pitchFamily="2" charset="-78"/>
              </a:endParaRPr>
            </a:p>
          </p:txBody>
        </p:sp>
      </p:grpSp>
      <p:grpSp>
        <p:nvGrpSpPr>
          <p:cNvPr id="5" name="Group 4"/>
          <p:cNvGrpSpPr/>
          <p:nvPr/>
        </p:nvGrpSpPr>
        <p:grpSpPr>
          <a:xfrm>
            <a:off x="4590582" y="1607076"/>
            <a:ext cx="49774" cy="995489"/>
            <a:chOff x="4574131" y="1641465"/>
            <a:chExt cx="49774" cy="995489"/>
          </a:xfrm>
        </p:grpSpPr>
        <p:sp>
          <p:nvSpPr>
            <p:cNvPr id="63" name="Straight Connector 5"/>
            <p:cNvSpPr/>
            <p:nvPr/>
          </p:nvSpPr>
          <p:spPr>
            <a:xfrm rot="16171844">
              <a:off x="4101273" y="2126369"/>
              <a:ext cx="995489" cy="25681"/>
            </a:xfrm>
            <a:custGeom>
              <a:avLst/>
              <a:gdLst/>
              <a:ahLst/>
              <a:cxnLst/>
              <a:rect l="0" t="0" r="0" b="0"/>
              <a:pathLst>
                <a:path>
                  <a:moveTo>
                    <a:pt x="0" y="12840"/>
                  </a:moveTo>
                  <a:lnTo>
                    <a:pt x="995489" y="128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4" name="Straight Connector 6"/>
            <p:cNvSpPr/>
            <p:nvPr/>
          </p:nvSpPr>
          <p:spPr>
            <a:xfrm rot="26971844">
              <a:off x="4574131" y="2114322"/>
              <a:ext cx="49774" cy="49774"/>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p:txBody>
        </p:sp>
      </p:grpSp>
      <p:grpSp>
        <p:nvGrpSpPr>
          <p:cNvPr id="6" name="Group 5"/>
          <p:cNvGrpSpPr/>
          <p:nvPr/>
        </p:nvGrpSpPr>
        <p:grpSpPr>
          <a:xfrm>
            <a:off x="3951902" y="-145864"/>
            <a:ext cx="1304623" cy="1753010"/>
            <a:chOff x="3935451" y="-111475"/>
            <a:chExt cx="1304623" cy="1753010"/>
          </a:xfrm>
        </p:grpSpPr>
        <p:sp>
          <p:nvSpPr>
            <p:cNvPr id="61" name="Oval 60"/>
            <p:cNvSpPr/>
            <p:nvPr/>
          </p:nvSpPr>
          <p:spPr>
            <a:xfrm>
              <a:off x="3935451" y="-111475"/>
              <a:ext cx="1304623" cy="1753010"/>
            </a:xfrm>
            <a:prstGeom prst="ellipse">
              <a:avLst/>
            </a:prstGeom>
          </p:spPr>
          <p:style>
            <a:lnRef idx="0">
              <a:schemeClr val="accent5"/>
            </a:lnRef>
            <a:fillRef idx="3">
              <a:schemeClr val="accent5"/>
            </a:fillRef>
            <a:effectRef idx="3">
              <a:schemeClr val="accent5"/>
            </a:effectRef>
            <a:fontRef idx="minor">
              <a:schemeClr val="lt1"/>
            </a:fontRef>
          </p:style>
        </p:sp>
        <p:sp>
          <p:nvSpPr>
            <p:cNvPr id="62" name="Oval 8"/>
            <p:cNvSpPr/>
            <p:nvPr/>
          </p:nvSpPr>
          <p:spPr>
            <a:xfrm>
              <a:off x="4126509" y="145247"/>
              <a:ext cx="922507" cy="1239566"/>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0 Koodak Bold" pitchFamily="2" charset="-78"/>
                </a:rPr>
                <a:t>تاکید بر رعایت حیا </a:t>
              </a:r>
              <a:endParaRPr lang="fa-IR" sz="1600" b="1" kern="1200" dirty="0">
                <a:cs typeface="0 Koodak Bold" pitchFamily="2" charset="-78"/>
              </a:endParaRPr>
            </a:p>
          </p:txBody>
        </p:sp>
      </p:grpSp>
      <p:grpSp>
        <p:nvGrpSpPr>
          <p:cNvPr id="7" name="Group 6"/>
          <p:cNvGrpSpPr/>
          <p:nvPr/>
        </p:nvGrpSpPr>
        <p:grpSpPr>
          <a:xfrm>
            <a:off x="5424474" y="1704203"/>
            <a:ext cx="58721" cy="1174428"/>
            <a:chOff x="5408023" y="1738592"/>
            <a:chExt cx="58721" cy="1174428"/>
          </a:xfrm>
        </p:grpSpPr>
        <p:sp>
          <p:nvSpPr>
            <p:cNvPr id="59" name="Straight Connector 9"/>
            <p:cNvSpPr/>
            <p:nvPr/>
          </p:nvSpPr>
          <p:spPr>
            <a:xfrm rot="18389084">
              <a:off x="4850169" y="2312965"/>
              <a:ext cx="1174428" cy="25681"/>
            </a:xfrm>
            <a:custGeom>
              <a:avLst/>
              <a:gdLst/>
              <a:ahLst/>
              <a:cxnLst/>
              <a:rect l="0" t="0" r="0" b="0"/>
              <a:pathLst>
                <a:path>
                  <a:moveTo>
                    <a:pt x="0" y="12840"/>
                  </a:moveTo>
                  <a:lnTo>
                    <a:pt x="1174428" y="128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0" name="Straight Connector 10"/>
            <p:cNvSpPr/>
            <p:nvPr/>
          </p:nvSpPr>
          <p:spPr>
            <a:xfrm rot="18389084">
              <a:off x="5408023" y="2296445"/>
              <a:ext cx="58721" cy="58721"/>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p:txBody>
        </p:sp>
      </p:grpSp>
      <p:grpSp>
        <p:nvGrpSpPr>
          <p:cNvPr id="8" name="Group 7"/>
          <p:cNvGrpSpPr/>
          <p:nvPr/>
        </p:nvGrpSpPr>
        <p:grpSpPr>
          <a:xfrm>
            <a:off x="5391491" y="603283"/>
            <a:ext cx="1656767" cy="1304623"/>
            <a:chOff x="5375040" y="637672"/>
            <a:chExt cx="1656767" cy="1304623"/>
          </a:xfrm>
        </p:grpSpPr>
        <p:sp>
          <p:nvSpPr>
            <p:cNvPr id="57" name="Oval 56"/>
            <p:cNvSpPr/>
            <p:nvPr/>
          </p:nvSpPr>
          <p:spPr>
            <a:xfrm>
              <a:off x="5375040" y="637672"/>
              <a:ext cx="1656767" cy="1304623"/>
            </a:xfrm>
            <a:prstGeom prst="ellipse">
              <a:avLst/>
            </a:prstGeom>
          </p:spPr>
          <p:style>
            <a:lnRef idx="0">
              <a:schemeClr val="accent5"/>
            </a:lnRef>
            <a:fillRef idx="3">
              <a:schemeClr val="accent5"/>
            </a:fillRef>
            <a:effectRef idx="3">
              <a:schemeClr val="accent5"/>
            </a:effectRef>
            <a:fontRef idx="minor">
              <a:schemeClr val="lt1"/>
            </a:fontRef>
          </p:style>
        </p:sp>
        <p:sp>
          <p:nvSpPr>
            <p:cNvPr id="58" name="Oval 12"/>
            <p:cNvSpPr/>
            <p:nvPr/>
          </p:nvSpPr>
          <p:spPr>
            <a:xfrm>
              <a:off x="5617668" y="828730"/>
              <a:ext cx="1171511" cy="922507"/>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cs typeface="0 Koodak Bold" pitchFamily="2" charset="-78"/>
                </a:rPr>
                <a:t> رعایت تقوای چشم و گوش و دست و زبان  </a:t>
              </a:r>
              <a:endParaRPr lang="fa-IR" sz="1400" b="1" kern="1200" dirty="0">
                <a:cs typeface="0 Koodak Bold" pitchFamily="2" charset="-78"/>
              </a:endParaRPr>
            </a:p>
          </p:txBody>
        </p:sp>
      </p:grpSp>
      <p:grpSp>
        <p:nvGrpSpPr>
          <p:cNvPr id="9" name="Group 8"/>
          <p:cNvGrpSpPr/>
          <p:nvPr/>
        </p:nvGrpSpPr>
        <p:grpSpPr>
          <a:xfrm>
            <a:off x="5368408" y="3003681"/>
            <a:ext cx="1001105" cy="50055"/>
            <a:chOff x="5351957" y="3038070"/>
            <a:chExt cx="1001105" cy="50055"/>
          </a:xfrm>
        </p:grpSpPr>
        <p:sp>
          <p:nvSpPr>
            <p:cNvPr id="55" name="Straight Connector 13"/>
            <p:cNvSpPr/>
            <p:nvPr/>
          </p:nvSpPr>
          <p:spPr>
            <a:xfrm rot="20575188">
              <a:off x="5351957" y="3050257"/>
              <a:ext cx="1001105" cy="25681"/>
            </a:xfrm>
            <a:custGeom>
              <a:avLst/>
              <a:gdLst/>
              <a:ahLst/>
              <a:cxnLst/>
              <a:rect l="0" t="0" r="0" b="0"/>
              <a:pathLst>
                <a:path>
                  <a:moveTo>
                    <a:pt x="0" y="12840"/>
                  </a:moveTo>
                  <a:lnTo>
                    <a:pt x="1001105" y="128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Straight Connector 14"/>
            <p:cNvSpPr/>
            <p:nvPr/>
          </p:nvSpPr>
          <p:spPr>
            <a:xfrm rot="20575188">
              <a:off x="5827482" y="3038070"/>
              <a:ext cx="50055" cy="50055"/>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p:txBody>
        </p:sp>
      </p:grpSp>
      <p:grpSp>
        <p:nvGrpSpPr>
          <p:cNvPr id="10" name="Group 9"/>
          <p:cNvGrpSpPr/>
          <p:nvPr/>
        </p:nvGrpSpPr>
        <p:grpSpPr>
          <a:xfrm>
            <a:off x="6268852" y="1967196"/>
            <a:ext cx="1863746" cy="1304623"/>
            <a:chOff x="6252401" y="2001585"/>
            <a:chExt cx="1863746" cy="1304623"/>
          </a:xfrm>
        </p:grpSpPr>
        <p:sp>
          <p:nvSpPr>
            <p:cNvPr id="53" name="Oval 52"/>
            <p:cNvSpPr/>
            <p:nvPr/>
          </p:nvSpPr>
          <p:spPr>
            <a:xfrm>
              <a:off x="6252401" y="2001585"/>
              <a:ext cx="1863746" cy="1304623"/>
            </a:xfrm>
            <a:prstGeom prst="ellipse">
              <a:avLst/>
            </a:prstGeom>
          </p:spPr>
          <p:style>
            <a:lnRef idx="0">
              <a:schemeClr val="accent5"/>
            </a:lnRef>
            <a:fillRef idx="3">
              <a:schemeClr val="accent5"/>
            </a:fillRef>
            <a:effectRef idx="3">
              <a:schemeClr val="accent5"/>
            </a:effectRef>
            <a:fontRef idx="minor">
              <a:schemeClr val="lt1"/>
            </a:fontRef>
          </p:style>
        </p:sp>
        <p:sp>
          <p:nvSpPr>
            <p:cNvPr id="54" name="Oval 16"/>
            <p:cNvSpPr/>
            <p:nvPr/>
          </p:nvSpPr>
          <p:spPr>
            <a:xfrm>
              <a:off x="6525340" y="2192643"/>
              <a:ext cx="1317868" cy="922507"/>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0 Koodak Bold" pitchFamily="2" charset="-78"/>
                </a:rPr>
                <a:t>افزایش اطلاعات در باره پیامدهای دوستی دختر و پسر </a:t>
              </a:r>
              <a:endParaRPr lang="fa-IR" sz="1600" b="1" kern="1200" dirty="0">
                <a:cs typeface="0 Koodak Bold" pitchFamily="2" charset="-78"/>
              </a:endParaRPr>
            </a:p>
          </p:txBody>
        </p:sp>
      </p:grpSp>
      <p:grpSp>
        <p:nvGrpSpPr>
          <p:cNvPr id="11" name="Group 10"/>
          <p:cNvGrpSpPr/>
          <p:nvPr/>
        </p:nvGrpSpPr>
        <p:grpSpPr>
          <a:xfrm>
            <a:off x="5349201" y="3830394"/>
            <a:ext cx="1076388" cy="53819"/>
            <a:chOff x="5332750" y="3864783"/>
            <a:chExt cx="1076388" cy="53819"/>
          </a:xfrm>
        </p:grpSpPr>
        <p:sp>
          <p:nvSpPr>
            <p:cNvPr id="51" name="Straight Connector 17"/>
            <p:cNvSpPr/>
            <p:nvPr/>
          </p:nvSpPr>
          <p:spPr>
            <a:xfrm rot="1170256">
              <a:off x="5332750" y="3878852"/>
              <a:ext cx="1076388" cy="25681"/>
            </a:xfrm>
            <a:custGeom>
              <a:avLst/>
              <a:gdLst/>
              <a:ahLst/>
              <a:cxnLst/>
              <a:rect l="0" t="0" r="0" b="0"/>
              <a:pathLst>
                <a:path>
                  <a:moveTo>
                    <a:pt x="0" y="12840"/>
                  </a:moveTo>
                  <a:lnTo>
                    <a:pt x="1076388" y="128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2" name="Straight Connector 18"/>
            <p:cNvSpPr/>
            <p:nvPr/>
          </p:nvSpPr>
          <p:spPr>
            <a:xfrm rot="1170256">
              <a:off x="5844035" y="3864783"/>
              <a:ext cx="53819" cy="53819"/>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p:txBody>
        </p:sp>
      </p:grpSp>
      <p:grpSp>
        <p:nvGrpSpPr>
          <p:cNvPr id="12" name="Group 11"/>
          <p:cNvGrpSpPr/>
          <p:nvPr/>
        </p:nvGrpSpPr>
        <p:grpSpPr>
          <a:xfrm>
            <a:off x="6297462" y="3676433"/>
            <a:ext cx="1841854" cy="1304623"/>
            <a:chOff x="6281011" y="3710822"/>
            <a:chExt cx="1841854" cy="1304623"/>
          </a:xfrm>
        </p:grpSpPr>
        <p:sp>
          <p:nvSpPr>
            <p:cNvPr id="49" name="Oval 48"/>
            <p:cNvSpPr/>
            <p:nvPr/>
          </p:nvSpPr>
          <p:spPr>
            <a:xfrm>
              <a:off x="6281011" y="3710822"/>
              <a:ext cx="1841854" cy="1304623"/>
            </a:xfrm>
            <a:prstGeom prst="ellipse">
              <a:avLst/>
            </a:prstGeom>
          </p:spPr>
          <p:style>
            <a:lnRef idx="0">
              <a:schemeClr val="accent5"/>
            </a:lnRef>
            <a:fillRef idx="3">
              <a:schemeClr val="accent5"/>
            </a:fillRef>
            <a:effectRef idx="3">
              <a:schemeClr val="accent5"/>
            </a:effectRef>
            <a:fontRef idx="minor">
              <a:schemeClr val="lt1"/>
            </a:fontRef>
          </p:style>
        </p:sp>
        <p:sp>
          <p:nvSpPr>
            <p:cNvPr id="50" name="Oval 20"/>
            <p:cNvSpPr/>
            <p:nvPr/>
          </p:nvSpPr>
          <p:spPr>
            <a:xfrm>
              <a:off x="6550744" y="3901880"/>
              <a:ext cx="1302388" cy="922507"/>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0 Koodak Bold" pitchFamily="2" charset="-78"/>
                </a:rPr>
                <a:t>تقویت باور به خدا و جدی گرفتن آخرت </a:t>
              </a:r>
              <a:endParaRPr lang="fa-IR" sz="1600" b="1" kern="1200" dirty="0">
                <a:cs typeface="0 Koodak Bold" pitchFamily="2" charset="-78"/>
              </a:endParaRPr>
            </a:p>
          </p:txBody>
        </p:sp>
      </p:grpSp>
      <p:grpSp>
        <p:nvGrpSpPr>
          <p:cNvPr id="13" name="Group 12"/>
          <p:cNvGrpSpPr/>
          <p:nvPr/>
        </p:nvGrpSpPr>
        <p:grpSpPr>
          <a:xfrm>
            <a:off x="5417874" y="3957426"/>
            <a:ext cx="63789" cy="1275797"/>
            <a:chOff x="5401423" y="3991815"/>
            <a:chExt cx="63789" cy="1275797"/>
          </a:xfrm>
        </p:grpSpPr>
        <p:sp>
          <p:nvSpPr>
            <p:cNvPr id="47" name="Straight Connector 21"/>
            <p:cNvSpPr/>
            <p:nvPr/>
          </p:nvSpPr>
          <p:spPr>
            <a:xfrm rot="3311647">
              <a:off x="4795419" y="4616873"/>
              <a:ext cx="1275797" cy="25681"/>
            </a:xfrm>
            <a:custGeom>
              <a:avLst/>
              <a:gdLst/>
              <a:ahLst/>
              <a:cxnLst/>
              <a:rect l="0" t="0" r="0" b="0"/>
              <a:pathLst>
                <a:path>
                  <a:moveTo>
                    <a:pt x="0" y="12840"/>
                  </a:moveTo>
                  <a:lnTo>
                    <a:pt x="1275797" y="128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8" name="Straight Connector 22"/>
            <p:cNvSpPr/>
            <p:nvPr/>
          </p:nvSpPr>
          <p:spPr>
            <a:xfrm rot="3311647">
              <a:off x="5401423" y="4597819"/>
              <a:ext cx="63789" cy="63789"/>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p:txBody>
        </p:sp>
      </p:grpSp>
      <p:grpSp>
        <p:nvGrpSpPr>
          <p:cNvPr id="14" name="Group 13"/>
          <p:cNvGrpSpPr/>
          <p:nvPr/>
        </p:nvGrpSpPr>
        <p:grpSpPr>
          <a:xfrm>
            <a:off x="5308527" y="5050795"/>
            <a:ext cx="1822676" cy="1304623"/>
            <a:chOff x="5292076" y="5085184"/>
            <a:chExt cx="1822676" cy="1304623"/>
          </a:xfrm>
        </p:grpSpPr>
        <p:sp>
          <p:nvSpPr>
            <p:cNvPr id="45" name="Oval 44"/>
            <p:cNvSpPr/>
            <p:nvPr/>
          </p:nvSpPr>
          <p:spPr>
            <a:xfrm>
              <a:off x="5292076" y="5085184"/>
              <a:ext cx="1822676" cy="1304623"/>
            </a:xfrm>
            <a:prstGeom prst="ellipse">
              <a:avLst/>
            </a:prstGeom>
          </p:spPr>
          <p:style>
            <a:lnRef idx="0">
              <a:schemeClr val="accent5"/>
            </a:lnRef>
            <a:fillRef idx="3">
              <a:schemeClr val="accent5"/>
            </a:fillRef>
            <a:effectRef idx="3">
              <a:schemeClr val="accent5"/>
            </a:effectRef>
            <a:fontRef idx="minor">
              <a:schemeClr val="lt1"/>
            </a:fontRef>
          </p:style>
        </p:sp>
        <p:sp>
          <p:nvSpPr>
            <p:cNvPr id="46" name="Oval 24"/>
            <p:cNvSpPr/>
            <p:nvPr/>
          </p:nvSpPr>
          <p:spPr>
            <a:xfrm>
              <a:off x="5559001" y="5276242"/>
              <a:ext cx="1288826" cy="922507"/>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0 Koodak Bold" pitchFamily="2" charset="-78"/>
                </a:rPr>
                <a:t>روزه داری (تقویت اراده و کاهش میل جنسی ) </a:t>
              </a:r>
              <a:endParaRPr lang="fa-IR" sz="1600" b="1" kern="1200" dirty="0">
                <a:cs typeface="0 Koodak Bold" pitchFamily="2" charset="-78"/>
              </a:endParaRPr>
            </a:p>
          </p:txBody>
        </p:sp>
      </p:grpSp>
      <p:grpSp>
        <p:nvGrpSpPr>
          <p:cNvPr id="15" name="Group 14"/>
          <p:cNvGrpSpPr/>
          <p:nvPr/>
        </p:nvGrpSpPr>
        <p:grpSpPr>
          <a:xfrm>
            <a:off x="4598762" y="4218624"/>
            <a:ext cx="54804" cy="1096080"/>
            <a:chOff x="4582311" y="4253013"/>
            <a:chExt cx="54804" cy="1096080"/>
          </a:xfrm>
        </p:grpSpPr>
        <p:sp>
          <p:nvSpPr>
            <p:cNvPr id="43" name="Straight Connector 25"/>
            <p:cNvSpPr/>
            <p:nvPr/>
          </p:nvSpPr>
          <p:spPr>
            <a:xfrm rot="5400000">
              <a:off x="4061673" y="4788212"/>
              <a:ext cx="1096080" cy="25681"/>
            </a:xfrm>
            <a:custGeom>
              <a:avLst/>
              <a:gdLst/>
              <a:ahLst/>
              <a:cxnLst/>
              <a:rect l="0" t="0" r="0" b="0"/>
              <a:pathLst>
                <a:path>
                  <a:moveTo>
                    <a:pt x="0" y="12840"/>
                  </a:moveTo>
                  <a:lnTo>
                    <a:pt x="1096080" y="128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Straight Connector 26"/>
            <p:cNvSpPr/>
            <p:nvPr/>
          </p:nvSpPr>
          <p:spPr>
            <a:xfrm rot="5400000">
              <a:off x="4582311" y="4773651"/>
              <a:ext cx="54804" cy="54804"/>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p:txBody>
        </p:sp>
      </p:grpSp>
      <p:grpSp>
        <p:nvGrpSpPr>
          <p:cNvPr id="16" name="Group 15"/>
          <p:cNvGrpSpPr/>
          <p:nvPr/>
        </p:nvGrpSpPr>
        <p:grpSpPr>
          <a:xfrm>
            <a:off x="3973852" y="5314704"/>
            <a:ext cx="1304623" cy="1689161"/>
            <a:chOff x="3957401" y="5349093"/>
            <a:chExt cx="1304623" cy="1689161"/>
          </a:xfrm>
        </p:grpSpPr>
        <p:sp>
          <p:nvSpPr>
            <p:cNvPr id="41" name="Oval 40"/>
            <p:cNvSpPr/>
            <p:nvPr/>
          </p:nvSpPr>
          <p:spPr>
            <a:xfrm>
              <a:off x="3957401" y="5349093"/>
              <a:ext cx="1304623" cy="1689161"/>
            </a:xfrm>
            <a:prstGeom prst="ellipse">
              <a:avLst/>
            </a:prstGeom>
          </p:spPr>
          <p:style>
            <a:lnRef idx="0">
              <a:schemeClr val="accent5"/>
            </a:lnRef>
            <a:fillRef idx="3">
              <a:schemeClr val="accent5"/>
            </a:fillRef>
            <a:effectRef idx="3">
              <a:schemeClr val="accent5"/>
            </a:effectRef>
            <a:fontRef idx="minor">
              <a:schemeClr val="lt1"/>
            </a:fontRef>
          </p:style>
        </p:sp>
        <p:sp>
          <p:nvSpPr>
            <p:cNvPr id="42" name="Oval 28"/>
            <p:cNvSpPr/>
            <p:nvPr/>
          </p:nvSpPr>
          <p:spPr>
            <a:xfrm>
              <a:off x="4148459" y="5596465"/>
              <a:ext cx="922507" cy="1194417"/>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0 Koodak Bold" pitchFamily="2" charset="-78"/>
                </a:rPr>
                <a:t>رعایت تقوای چشم و گوش و دست و زبان </a:t>
              </a:r>
              <a:endParaRPr lang="fa-IR" sz="1600" b="1" kern="1200" dirty="0">
                <a:cs typeface="0 Koodak Bold" pitchFamily="2" charset="-78"/>
              </a:endParaRPr>
            </a:p>
          </p:txBody>
        </p:sp>
      </p:grpSp>
      <p:grpSp>
        <p:nvGrpSpPr>
          <p:cNvPr id="17" name="Group 16"/>
          <p:cNvGrpSpPr/>
          <p:nvPr/>
        </p:nvGrpSpPr>
        <p:grpSpPr>
          <a:xfrm>
            <a:off x="3760603" y="3944153"/>
            <a:ext cx="61541" cy="1230822"/>
            <a:chOff x="3744152" y="3978542"/>
            <a:chExt cx="61541" cy="1230822"/>
          </a:xfrm>
        </p:grpSpPr>
        <p:sp>
          <p:nvSpPr>
            <p:cNvPr id="39" name="Straight Connector 29"/>
            <p:cNvSpPr/>
            <p:nvPr/>
          </p:nvSpPr>
          <p:spPr>
            <a:xfrm rot="7560000">
              <a:off x="3159511" y="4581112"/>
              <a:ext cx="1230822" cy="25681"/>
            </a:xfrm>
            <a:custGeom>
              <a:avLst/>
              <a:gdLst/>
              <a:ahLst/>
              <a:cxnLst/>
              <a:rect l="0" t="0" r="0" b="0"/>
              <a:pathLst>
                <a:path>
                  <a:moveTo>
                    <a:pt x="0" y="12840"/>
                  </a:moveTo>
                  <a:lnTo>
                    <a:pt x="1230822" y="128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Straight Connector 30"/>
            <p:cNvSpPr/>
            <p:nvPr/>
          </p:nvSpPr>
          <p:spPr>
            <a:xfrm rot="18360000">
              <a:off x="3744152" y="4563182"/>
              <a:ext cx="61541" cy="61541"/>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p:txBody>
        </p:sp>
      </p:grpSp>
      <p:grpSp>
        <p:nvGrpSpPr>
          <p:cNvPr id="18" name="Group 17"/>
          <p:cNvGrpSpPr/>
          <p:nvPr/>
        </p:nvGrpSpPr>
        <p:grpSpPr>
          <a:xfrm>
            <a:off x="2112597" y="4982016"/>
            <a:ext cx="1795827" cy="1304623"/>
            <a:chOff x="2096146" y="5016405"/>
            <a:chExt cx="1795827" cy="1304623"/>
          </a:xfrm>
        </p:grpSpPr>
        <p:sp>
          <p:nvSpPr>
            <p:cNvPr id="37" name="Oval 36"/>
            <p:cNvSpPr/>
            <p:nvPr/>
          </p:nvSpPr>
          <p:spPr>
            <a:xfrm>
              <a:off x="2096146" y="5016405"/>
              <a:ext cx="1795827" cy="1304623"/>
            </a:xfrm>
            <a:prstGeom prst="ellipse">
              <a:avLst/>
            </a:prstGeom>
          </p:spPr>
          <p:style>
            <a:lnRef idx="0">
              <a:schemeClr val="accent5"/>
            </a:lnRef>
            <a:fillRef idx="3">
              <a:schemeClr val="accent5"/>
            </a:fillRef>
            <a:effectRef idx="3">
              <a:schemeClr val="accent5"/>
            </a:effectRef>
            <a:fontRef idx="minor">
              <a:schemeClr val="lt1"/>
            </a:fontRef>
          </p:style>
        </p:sp>
        <p:sp>
          <p:nvSpPr>
            <p:cNvPr id="38" name="Oval 32"/>
            <p:cNvSpPr/>
            <p:nvPr/>
          </p:nvSpPr>
          <p:spPr>
            <a:xfrm>
              <a:off x="2359139" y="5207463"/>
              <a:ext cx="1269841" cy="922507"/>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0 Koodak Bold" pitchFamily="2" charset="-78"/>
                </a:rPr>
                <a:t>تقویت روابط عاطفی با خانواده </a:t>
              </a:r>
              <a:endParaRPr lang="fa-IR" sz="1600" b="1" kern="1200" dirty="0">
                <a:cs typeface="0 Koodak Bold" pitchFamily="2" charset="-78"/>
              </a:endParaRPr>
            </a:p>
          </p:txBody>
        </p:sp>
      </p:grpSp>
      <p:grpSp>
        <p:nvGrpSpPr>
          <p:cNvPr id="19" name="Group 18"/>
          <p:cNvGrpSpPr/>
          <p:nvPr/>
        </p:nvGrpSpPr>
        <p:grpSpPr>
          <a:xfrm>
            <a:off x="2887782" y="3787501"/>
            <a:ext cx="1002379" cy="50118"/>
            <a:chOff x="2871331" y="3821890"/>
            <a:chExt cx="1002379" cy="50118"/>
          </a:xfrm>
        </p:grpSpPr>
        <p:sp>
          <p:nvSpPr>
            <p:cNvPr id="35" name="Straight Connector 33"/>
            <p:cNvSpPr/>
            <p:nvPr/>
          </p:nvSpPr>
          <p:spPr>
            <a:xfrm rot="9720000">
              <a:off x="2871331" y="3834109"/>
              <a:ext cx="1002379" cy="25681"/>
            </a:xfrm>
            <a:custGeom>
              <a:avLst/>
              <a:gdLst/>
              <a:ahLst/>
              <a:cxnLst/>
              <a:rect l="0" t="0" r="0" b="0"/>
              <a:pathLst>
                <a:path>
                  <a:moveTo>
                    <a:pt x="0" y="12840"/>
                  </a:moveTo>
                  <a:lnTo>
                    <a:pt x="1002379" y="128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Straight Connector 34"/>
            <p:cNvSpPr/>
            <p:nvPr/>
          </p:nvSpPr>
          <p:spPr>
            <a:xfrm rot="20520000">
              <a:off x="3347461" y="3821890"/>
              <a:ext cx="50118" cy="50118"/>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p:txBody>
        </p:sp>
      </p:grpSp>
      <p:grpSp>
        <p:nvGrpSpPr>
          <p:cNvPr id="20" name="Group 19"/>
          <p:cNvGrpSpPr/>
          <p:nvPr/>
        </p:nvGrpSpPr>
        <p:grpSpPr>
          <a:xfrm>
            <a:off x="1004683" y="3607659"/>
            <a:ext cx="2014600" cy="1304623"/>
            <a:chOff x="988232" y="3642048"/>
            <a:chExt cx="2014600" cy="1304623"/>
          </a:xfrm>
        </p:grpSpPr>
        <p:sp>
          <p:nvSpPr>
            <p:cNvPr id="33" name="Oval 32"/>
            <p:cNvSpPr/>
            <p:nvPr/>
          </p:nvSpPr>
          <p:spPr>
            <a:xfrm>
              <a:off x="988232" y="3642048"/>
              <a:ext cx="2014600" cy="1304623"/>
            </a:xfrm>
            <a:prstGeom prst="ellipse">
              <a:avLst/>
            </a:prstGeom>
          </p:spPr>
          <p:style>
            <a:lnRef idx="0">
              <a:schemeClr val="accent5"/>
            </a:lnRef>
            <a:fillRef idx="3">
              <a:schemeClr val="accent5"/>
            </a:fillRef>
            <a:effectRef idx="3">
              <a:schemeClr val="accent5"/>
            </a:effectRef>
            <a:fontRef idx="minor">
              <a:schemeClr val="lt1"/>
            </a:fontRef>
          </p:style>
        </p:sp>
        <p:sp>
          <p:nvSpPr>
            <p:cNvPr id="34" name="Oval 36"/>
            <p:cNvSpPr/>
            <p:nvPr/>
          </p:nvSpPr>
          <p:spPr>
            <a:xfrm>
              <a:off x="1283263" y="3833106"/>
              <a:ext cx="1424538" cy="922507"/>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0160" tIns="10160" rIns="10160" bIns="10160" numCol="1" spcCol="1270" anchor="b" anchorCtr="0">
              <a:noAutofit/>
            </a:bodyPr>
            <a:lstStyle/>
            <a:p>
              <a:pPr lvl="0" algn="r" defTabSz="711200" rtl="1">
                <a:lnSpc>
                  <a:spcPct val="90000"/>
                </a:lnSpc>
                <a:spcBef>
                  <a:spcPct val="0"/>
                </a:spcBef>
                <a:spcAft>
                  <a:spcPct val="35000"/>
                </a:spcAft>
              </a:pPr>
              <a:endParaRPr lang="fa-IR" sz="1600" b="1" kern="1200" dirty="0" smtClean="0">
                <a:cs typeface="0 Koodak Bold" pitchFamily="2" charset="-78"/>
              </a:endParaRPr>
            </a:p>
            <a:p>
              <a:pPr lvl="0" algn="r" defTabSz="711200" rtl="1">
                <a:lnSpc>
                  <a:spcPct val="90000"/>
                </a:lnSpc>
                <a:spcBef>
                  <a:spcPct val="0"/>
                </a:spcBef>
                <a:spcAft>
                  <a:spcPct val="35000"/>
                </a:spcAft>
              </a:pPr>
              <a:r>
                <a:rPr lang="fa-IR" sz="1600" b="1" kern="1200" dirty="0" smtClean="0">
                  <a:solidFill>
                    <a:schemeClr val="bg1"/>
                  </a:solidFill>
                  <a:cs typeface="0 Koodak Bold" pitchFamily="2" charset="-78"/>
                </a:rPr>
                <a:t>مصرف کمتر غذاهای گوشتی سرخ کردنی پرچرب خرما  </a:t>
              </a:r>
              <a:endParaRPr lang="fa-IR" sz="1600" b="1" kern="1200" dirty="0">
                <a:solidFill>
                  <a:schemeClr val="bg1"/>
                </a:solidFill>
                <a:cs typeface="0 Koodak Bold" pitchFamily="2" charset="-78"/>
              </a:endParaRPr>
            </a:p>
          </p:txBody>
        </p:sp>
      </p:grpSp>
      <p:grpSp>
        <p:nvGrpSpPr>
          <p:cNvPr id="21" name="Group 20"/>
          <p:cNvGrpSpPr/>
          <p:nvPr/>
        </p:nvGrpSpPr>
        <p:grpSpPr>
          <a:xfrm>
            <a:off x="2820975" y="2971232"/>
            <a:ext cx="1070861" cy="53543"/>
            <a:chOff x="2804524" y="3005621"/>
            <a:chExt cx="1070861" cy="53543"/>
          </a:xfrm>
        </p:grpSpPr>
        <p:sp>
          <p:nvSpPr>
            <p:cNvPr id="31" name="Straight Connector 37"/>
            <p:cNvSpPr/>
            <p:nvPr/>
          </p:nvSpPr>
          <p:spPr>
            <a:xfrm rot="11880000">
              <a:off x="2804524" y="3019552"/>
              <a:ext cx="1070861" cy="25681"/>
            </a:xfrm>
            <a:custGeom>
              <a:avLst/>
              <a:gdLst/>
              <a:ahLst/>
              <a:cxnLst/>
              <a:rect l="0" t="0" r="0" b="0"/>
              <a:pathLst>
                <a:path>
                  <a:moveTo>
                    <a:pt x="0" y="12840"/>
                  </a:moveTo>
                  <a:lnTo>
                    <a:pt x="1070861" y="128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Straight Connector 38"/>
            <p:cNvSpPr/>
            <p:nvPr/>
          </p:nvSpPr>
          <p:spPr>
            <a:xfrm rot="22680000">
              <a:off x="3313184" y="3005621"/>
              <a:ext cx="53543" cy="53543"/>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p:txBody>
        </p:sp>
      </p:grpSp>
      <p:grpSp>
        <p:nvGrpSpPr>
          <p:cNvPr id="22" name="Group 21"/>
          <p:cNvGrpSpPr/>
          <p:nvPr/>
        </p:nvGrpSpPr>
        <p:grpSpPr>
          <a:xfrm>
            <a:off x="1093535" y="1908862"/>
            <a:ext cx="1836897" cy="1304623"/>
            <a:chOff x="1077084" y="1943251"/>
            <a:chExt cx="1836897" cy="1304623"/>
          </a:xfrm>
        </p:grpSpPr>
        <p:sp>
          <p:nvSpPr>
            <p:cNvPr id="29" name="Oval 28"/>
            <p:cNvSpPr/>
            <p:nvPr/>
          </p:nvSpPr>
          <p:spPr>
            <a:xfrm>
              <a:off x="1077084" y="1943251"/>
              <a:ext cx="1836897" cy="1304623"/>
            </a:xfrm>
            <a:prstGeom prst="ellipse">
              <a:avLst/>
            </a:prstGeom>
          </p:spPr>
          <p:style>
            <a:lnRef idx="0">
              <a:schemeClr val="accent5"/>
            </a:lnRef>
            <a:fillRef idx="3">
              <a:schemeClr val="accent5"/>
            </a:fillRef>
            <a:effectRef idx="3">
              <a:schemeClr val="accent5"/>
            </a:effectRef>
            <a:fontRef idx="minor">
              <a:schemeClr val="lt1"/>
            </a:fontRef>
          </p:style>
        </p:sp>
        <p:sp>
          <p:nvSpPr>
            <p:cNvPr id="30" name="Oval 40"/>
            <p:cNvSpPr/>
            <p:nvPr/>
          </p:nvSpPr>
          <p:spPr>
            <a:xfrm>
              <a:off x="1346091" y="2134309"/>
              <a:ext cx="1298883" cy="922507"/>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bg1"/>
                  </a:solidFill>
                  <a:cs typeface="0 Koodak Bold" pitchFamily="2" charset="-78"/>
                </a:rPr>
                <a:t>ای</a:t>
              </a:r>
              <a:r>
                <a:rPr lang="fa-IR" sz="1600" b="1" kern="1200" dirty="0" smtClean="0">
                  <a:cs typeface="0 Koodak Bold" pitchFamily="2" charset="-78"/>
                </a:rPr>
                <a:t>جاد نگرش منفی به پیروی از غرایز و دلبستگی به نامحرم </a:t>
              </a:r>
              <a:endParaRPr lang="fa-IR" sz="1600" b="1" kern="1200" dirty="0">
                <a:cs typeface="0 Koodak Bold" pitchFamily="2" charset="-78"/>
              </a:endParaRPr>
            </a:p>
          </p:txBody>
        </p:sp>
      </p:grpSp>
      <p:grpSp>
        <p:nvGrpSpPr>
          <p:cNvPr id="23" name="Group 22"/>
          <p:cNvGrpSpPr/>
          <p:nvPr/>
        </p:nvGrpSpPr>
        <p:grpSpPr>
          <a:xfrm>
            <a:off x="3762106" y="1619437"/>
            <a:ext cx="62668" cy="1253362"/>
            <a:chOff x="3745655" y="1653826"/>
            <a:chExt cx="62668" cy="1253362"/>
          </a:xfrm>
        </p:grpSpPr>
        <p:sp>
          <p:nvSpPr>
            <p:cNvPr id="27" name="Straight Connector 41"/>
            <p:cNvSpPr/>
            <p:nvPr/>
          </p:nvSpPr>
          <p:spPr>
            <a:xfrm rot="14065844">
              <a:off x="3150308" y="2267666"/>
              <a:ext cx="1253362" cy="25681"/>
            </a:xfrm>
            <a:custGeom>
              <a:avLst/>
              <a:gdLst/>
              <a:ahLst/>
              <a:cxnLst/>
              <a:rect l="0" t="0" r="0" b="0"/>
              <a:pathLst>
                <a:path>
                  <a:moveTo>
                    <a:pt x="0" y="12840"/>
                  </a:moveTo>
                  <a:lnTo>
                    <a:pt x="1253362" y="128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Straight Connector 42"/>
            <p:cNvSpPr/>
            <p:nvPr/>
          </p:nvSpPr>
          <p:spPr>
            <a:xfrm rot="24865844">
              <a:off x="3745655" y="2249172"/>
              <a:ext cx="62668" cy="62668"/>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p:txBody>
        </p:sp>
      </p:grpSp>
      <p:grpSp>
        <p:nvGrpSpPr>
          <p:cNvPr id="24" name="Group 23"/>
          <p:cNvGrpSpPr/>
          <p:nvPr/>
        </p:nvGrpSpPr>
        <p:grpSpPr>
          <a:xfrm>
            <a:off x="2184604" y="514284"/>
            <a:ext cx="1673701" cy="1304623"/>
            <a:chOff x="2168153" y="548673"/>
            <a:chExt cx="1673701" cy="1304623"/>
          </a:xfrm>
        </p:grpSpPr>
        <p:sp>
          <p:nvSpPr>
            <p:cNvPr id="25" name="Oval 24"/>
            <p:cNvSpPr/>
            <p:nvPr/>
          </p:nvSpPr>
          <p:spPr>
            <a:xfrm>
              <a:off x="2168153" y="548673"/>
              <a:ext cx="1673701" cy="1304623"/>
            </a:xfrm>
            <a:prstGeom prst="ellipse">
              <a:avLst/>
            </a:prstGeom>
          </p:spPr>
          <p:style>
            <a:lnRef idx="0">
              <a:schemeClr val="accent5"/>
            </a:lnRef>
            <a:fillRef idx="3">
              <a:schemeClr val="accent5"/>
            </a:fillRef>
            <a:effectRef idx="3">
              <a:schemeClr val="accent5"/>
            </a:effectRef>
            <a:fontRef idx="minor">
              <a:schemeClr val="lt1"/>
            </a:fontRef>
          </p:style>
        </p:sp>
        <p:sp>
          <p:nvSpPr>
            <p:cNvPr id="26" name="Oval 44"/>
            <p:cNvSpPr/>
            <p:nvPr/>
          </p:nvSpPr>
          <p:spPr>
            <a:xfrm>
              <a:off x="2413261" y="739731"/>
              <a:ext cx="1183485" cy="922507"/>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0 Koodak Bold" pitchFamily="2" charset="-78"/>
                </a:rPr>
                <a:t>اهمیت ازدواج :</a:t>
              </a:r>
              <a:endParaRPr lang="en-US" sz="1600" b="1" kern="1200" dirty="0">
                <a:cs typeface="0 Koodak Bold" pitchFamily="2" charset="-78"/>
              </a:endParaRPr>
            </a:p>
          </p:txBody>
        </p:sp>
      </p:grpSp>
    </p:spTree>
    <p:extLst>
      <p:ext uri="{BB962C8B-B14F-4D97-AF65-F5344CB8AC3E}">
        <p14:creationId xmlns:p14="http://schemas.microsoft.com/office/powerpoint/2010/main" val="1471252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b="1" dirty="0" smtClean="0">
                <a:solidFill>
                  <a:srgbClr val="CC00CC"/>
                </a:solidFill>
                <a:effectLst>
                  <a:outerShdw blurRad="38100" dist="38100" dir="2700000" algn="tl">
                    <a:srgbClr val="000000">
                      <a:alpha val="43137"/>
                    </a:srgbClr>
                  </a:outerShdw>
                </a:effectLst>
                <a:cs typeface="B Nazanin" pitchFamily="2" charset="-78"/>
              </a:rPr>
              <a:t>2- نشانه های هشدار دهنده را نادیده می گیریم:</a:t>
            </a:r>
            <a:endParaRPr lang="en-US" b="1" dirty="0" smtClean="0">
              <a:solidFill>
                <a:srgbClr val="CC00CC"/>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الف- کارهای اور ا توجیه می کنیم. </a:t>
            </a:r>
            <a:r>
              <a:rPr lang="fa-IR" sz="2000" b="1" dirty="0" smtClean="0">
                <a:solidFill>
                  <a:schemeClr val="tx1"/>
                </a:solidFill>
                <a:effectLst>
                  <a:outerShdw blurRad="38100" dist="38100" dir="2700000" algn="tl">
                    <a:srgbClr val="000000">
                      <a:alpha val="43137"/>
                    </a:srgbClr>
                  </a:outerShdw>
                </a:effectLst>
                <a:cs typeface="B Nazanin" pitchFamily="2" charset="-78"/>
              </a:rPr>
              <a:t>(سیگار می کشد، خیلی ها سیگار می کشند)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ب – مسائل را کم اهمیت جلوه می دهیم. خیلی ها در ابتدای زندگی با مسائل مواجه هستند بعداً حل می شود.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ج- مسائل و مشکلات را انکار می کنیم.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CC00CC"/>
                </a:solidFill>
                <a:effectLst>
                  <a:outerShdw blurRad="38100" dist="38100" dir="2700000" algn="tl">
                    <a:srgbClr val="000000">
                      <a:alpha val="43137"/>
                    </a:srgbClr>
                  </a:outerShdw>
                </a:effectLst>
                <a:cs typeface="B Nazanin" pitchFamily="2" charset="-78"/>
              </a:rPr>
              <a:t>3- عجولانه و زودهنگام سازش می کنیم.</a:t>
            </a:r>
            <a:endParaRPr lang="en-US" b="1" dirty="0" smtClean="0">
              <a:solidFill>
                <a:srgbClr val="CC00CC"/>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الف – از باورها وارزش های خود چشم پوشی می کنیم.</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ب – از علائق و فعالیت های خود دست بر می داریم.</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ج – از دوستان و خانواده کناره گیری می کنیم.</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9218" name="Picture 2" descr="C:\Users\123\Desktop\New folder (2)\1_1_4wlgje4n.gif"/>
          <p:cNvPicPr>
            <a:picLocks noChangeAspect="1" noChangeArrowheads="1" noCrop="1"/>
          </p:cNvPicPr>
          <p:nvPr/>
        </p:nvPicPr>
        <p:blipFill>
          <a:blip r:embed="rId2"/>
          <a:srcRect/>
          <a:stretch>
            <a:fillRect/>
          </a:stretch>
        </p:blipFill>
        <p:spPr bwMode="auto">
          <a:xfrm>
            <a:off x="304800" y="4343400"/>
            <a:ext cx="2286000" cy="2286000"/>
          </a:xfrm>
          <a:prstGeom prst="rect">
            <a:avLst/>
          </a:prstGeom>
          <a:noFill/>
        </p:spPr>
      </p:pic>
    </p:spTree>
    <p:extLst>
      <p:ext uri="{BB962C8B-B14F-4D97-AF65-F5344CB8AC3E}">
        <p14:creationId xmlns:p14="http://schemas.microsoft.com/office/powerpoint/2010/main" val="72538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4- تسلیم نیاز جنسی می شویم.</a:t>
            </a:r>
            <a:endParaRPr lang="en-US" b="1" dirty="0" smtClean="0">
              <a:solidFill>
                <a:srgbClr val="9933FF"/>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5- تسلیم زرق و برق های مادی و ظاهری می شویم.</a:t>
            </a:r>
            <a:endParaRPr lang="en-US" b="1" dirty="0" smtClean="0">
              <a:solidFill>
                <a:srgbClr val="9933FF"/>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6- تعهد را مقدم بر تفاهم بدانیم.</a:t>
            </a:r>
            <a:endParaRPr lang="en-US" b="1" dirty="0" smtClean="0">
              <a:solidFill>
                <a:srgbClr val="9933FF"/>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7-تردید های خود را نادیده بگیریم.</a:t>
            </a:r>
            <a:endParaRPr lang="en-US" b="1" dirty="0" smtClean="0">
              <a:solidFill>
                <a:srgbClr val="9933FF"/>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8-تفاهم را بر علاقه و محبت مقدم بداریم.</a:t>
            </a:r>
            <a:endParaRPr lang="en-US" b="1" dirty="0" smtClean="0">
              <a:solidFill>
                <a:srgbClr val="9933FF"/>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9-بر این باور هستیم که فرد مقابل ما تغییر خواهد کرد.</a:t>
            </a:r>
            <a:endParaRPr lang="en-US" b="1" dirty="0" smtClean="0">
              <a:solidFill>
                <a:srgbClr val="9933FF"/>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10-بر این باور هستیم که پس از ازدواج مشکلات کم       </a:t>
            </a: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می شود.</a:t>
            </a:r>
            <a:endParaRPr lang="en-US" b="1" dirty="0">
              <a:solidFill>
                <a:srgbClr val="9933FF"/>
              </a:solidFill>
              <a:effectLst>
                <a:outerShdw blurRad="38100" dist="38100" dir="2700000" algn="tl">
                  <a:srgbClr val="000000">
                    <a:alpha val="43137"/>
                  </a:srgbClr>
                </a:outerShdw>
              </a:effectLst>
              <a:cs typeface="B Nazanin" pitchFamily="2" charset="-78"/>
            </a:endParaRPr>
          </a:p>
        </p:txBody>
      </p:sp>
      <p:pic>
        <p:nvPicPr>
          <p:cNvPr id="10242" name="Picture 2" descr="C:\Users\123\Desktop\New folder (2)\12646328_533x400.jpg"/>
          <p:cNvPicPr>
            <a:picLocks noChangeAspect="1" noChangeArrowheads="1"/>
          </p:cNvPicPr>
          <p:nvPr/>
        </p:nvPicPr>
        <p:blipFill>
          <a:blip r:embed="rId2"/>
          <a:srcRect/>
          <a:stretch>
            <a:fillRect/>
          </a:stretch>
        </p:blipFill>
        <p:spPr bwMode="auto">
          <a:xfrm>
            <a:off x="609600" y="4381143"/>
            <a:ext cx="5105400" cy="2476857"/>
          </a:xfrm>
          <a:prstGeom prst="rect">
            <a:avLst/>
          </a:prstGeom>
          <a:noFill/>
        </p:spPr>
      </p:pic>
    </p:spTree>
    <p:extLst>
      <p:ext uri="{BB962C8B-B14F-4D97-AF65-F5344CB8AC3E}">
        <p14:creationId xmlns:p14="http://schemas.microsoft.com/office/powerpoint/2010/main" val="180209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PIKCHER\عکس\yhst-98900102954387_1907_32844310.jpg"/>
          <p:cNvPicPr>
            <a:picLocks noChangeAspect="1" noChangeArrowheads="1"/>
          </p:cNvPicPr>
          <p:nvPr/>
        </p:nvPicPr>
        <p:blipFill>
          <a:blip r:embed="rId2"/>
          <a:srcRect/>
          <a:stretch>
            <a:fillRect/>
          </a:stretch>
        </p:blipFill>
        <p:spPr bwMode="auto">
          <a:xfrm>
            <a:off x="0" y="5029200"/>
            <a:ext cx="4800600" cy="18288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chemeClr val="accent6">
                    <a:lumMod val="75000"/>
                  </a:schemeClr>
                </a:solidFill>
                <a:effectLst>
                  <a:outerShdw blurRad="38100" dist="38100" dir="2700000" algn="tl">
                    <a:srgbClr val="000000">
                      <a:alpha val="43137"/>
                    </a:srgbClr>
                  </a:outerShdw>
                </a:effectLst>
                <a:cs typeface="B Titr" pitchFamily="2" charset="-78"/>
              </a:rPr>
              <a:t>علائم هشدار دهنده در ازدواج :</a:t>
            </a:r>
            <a:endParaRPr lang="en-US" sz="2800" b="1" dirty="0" smtClean="0">
              <a:solidFill>
                <a:schemeClr val="accent6">
                  <a:lumMod val="75000"/>
                </a:schemeClr>
              </a:solidFill>
              <a:effectLst>
                <a:outerShdw blurRad="38100" dist="38100" dir="2700000" algn="tl">
                  <a:srgbClr val="000000">
                    <a:alpha val="43137"/>
                  </a:srgbClr>
                </a:outerShdw>
              </a:effectLst>
              <a:cs typeface="B Titr"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زوجین به فاصله کوتاهی با هم آشنا شده و ازدواج نماید. توصیه     می شود </a:t>
            </a:r>
            <a:r>
              <a:rPr lang="fa-IR" sz="2800" b="1" dirty="0" smtClean="0">
                <a:solidFill>
                  <a:srgbClr val="C00000"/>
                </a:solidFill>
                <a:effectLst>
                  <a:outerShdw blurRad="38100" dist="38100" dir="2700000" algn="tl">
                    <a:srgbClr val="000000">
                      <a:alpha val="43137"/>
                    </a:srgbClr>
                  </a:outerShdw>
                </a:effectLst>
                <a:cs typeface="B Nazanin" pitchFamily="2" charset="-78"/>
              </a:rPr>
              <a:t>حداقل نامزدی 6 ماه و حداکثر تا دو سال باشد.</a:t>
            </a:r>
            <a:endParaRPr lang="en-US" sz="2800" b="1" dirty="0" smtClean="0">
              <a:solidFill>
                <a:srgbClr val="C00000"/>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آرزوی دور شدن از یک نفر در خانواده پدری عاملی برای ازدواج باشد.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پیشینه و سابقه دو نفر بطور معناداری با هم متفاوت باشد. (مذهب، تحصیل، طبقه اجتماعی، قومیت و سن و ...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دختر و پسر از جمع برادر و خواهر ناسازگار برخاسته باشند.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دختر و پسریا خیلی نزدیک یا خیلی دور نسبت به خانواده هایشان سکونت داشته باشد.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دختر و پسراز نظر مالی و عاطفی به خانواده های خود وابسته باشند.</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2953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ازدواج قبل از 20 سالگی – فضای هیجانی و احساسی وعدم بلوغ دوران عاطفی فرد.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مدت آشنایی و نامزدی کمتر از 6 ماه باشد و یا اینکه بیشتر از 3 سال باشد.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مراسم ازدواج بدون حضورخانواده یا دوستان فعلی انجام شود. (بعد خانوادگی و اجتماعی ازدواج مهم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زن قبل از ازواج رسمی حامله شود.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زوجین دوره کودکی یا نوجوانی خود را دوره ای ناشاد و بد محسوب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زوجین رابطه ضعیفی با خواهر و برادرو والدین خود داشته باشد.</a:t>
            </a:r>
            <a:endParaRPr lang="en-US" b="1" dirty="0">
              <a:solidFill>
                <a:schemeClr val="tx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4182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CC00CC"/>
                </a:solidFill>
                <a:effectLst>
                  <a:outerShdw blurRad="38100" dist="38100" dir="2700000" algn="tl">
                    <a:srgbClr val="000000">
                      <a:alpha val="43137"/>
                    </a:srgbClr>
                  </a:outerShdw>
                </a:effectLst>
                <a:cs typeface="B Titr" pitchFamily="2" charset="-78"/>
              </a:rPr>
              <a:t>ملاک ها و معیارهای ازدواج موفق :</a:t>
            </a:r>
            <a:endParaRPr lang="en-US" sz="2800" b="1" dirty="0" smtClean="0">
              <a:solidFill>
                <a:srgbClr val="CC00CC"/>
              </a:solidFill>
              <a:effectLst>
                <a:outerShdw blurRad="38100" dist="38100" dir="2700000" algn="tl">
                  <a:srgbClr val="000000">
                    <a:alpha val="43137"/>
                  </a:srgbClr>
                </a:outerShdw>
              </a:effectLst>
              <a:cs typeface="B Titr" pitchFamily="2" charset="-78"/>
            </a:endParaRPr>
          </a:p>
          <a:p>
            <a:pPr lvl="0" algn="r" rtl="1"/>
            <a:r>
              <a:rPr lang="en-US" sz="2800" b="1" dirty="0" smtClean="0">
                <a:solidFill>
                  <a:schemeClr val="tx1"/>
                </a:solidFill>
                <a:effectLst>
                  <a:outerShdw blurRad="38100" dist="38100" dir="2700000" algn="tl">
                    <a:srgbClr val="000000">
                      <a:alpha val="43137"/>
                    </a:srgbClr>
                  </a:outerShdw>
                </a:effectLst>
                <a:cs typeface="B Nazanin" pitchFamily="2" charset="-78"/>
              </a:rPr>
              <a:t> </a:t>
            </a:r>
            <a:r>
              <a:rPr lang="fa-IR" sz="2800" b="1" dirty="0" smtClean="0">
                <a:solidFill>
                  <a:schemeClr val="tx1"/>
                </a:solidFill>
                <a:effectLst>
                  <a:outerShdw blurRad="38100" dist="38100" dir="2700000" algn="tl">
                    <a:srgbClr val="000000">
                      <a:alpha val="43137"/>
                    </a:srgbClr>
                  </a:outerShdw>
                </a:effectLst>
                <a:cs typeface="B Nazanin" pitchFamily="2" charset="-78"/>
              </a:rPr>
              <a:t>1.قبل از ازدواج هر دو نفر باید مستقل و پخته باشند.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2. هر دو نفر به همان اندازه که دیگری را دوست دارند خودشان را هم دوست بداند.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3. هر دونفر بتوانند همان گونه ازبا هم بودن لذت می برند از تنهایی هم لذت ببرند.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4. هر دو نفر در شغل و حرفه خود ثبات داشته باشند.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5. هر دو نفر بتوانند نظرات و خواسته های خود را قاطعانه بیان کنند.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6. هر دو نفر سعی کنند خود خواه نباشند و به خواسته طرف مقابل هم توجه کنند.</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50178" name="Picture 2" descr="C:\Documents and Settings\x\Desktop\MH\عکس\b6ebf758-e158-4259-9537-84ead0c17530.jpg"/>
          <p:cNvPicPr>
            <a:picLocks noChangeAspect="1" noChangeArrowheads="1"/>
          </p:cNvPicPr>
          <p:nvPr/>
        </p:nvPicPr>
        <p:blipFill>
          <a:blip r:embed="rId2"/>
          <a:srcRect/>
          <a:stretch>
            <a:fillRect/>
          </a:stretch>
        </p:blipFill>
        <p:spPr bwMode="auto">
          <a:xfrm>
            <a:off x="381000" y="4876800"/>
            <a:ext cx="3886200" cy="1981200"/>
          </a:xfrm>
          <a:prstGeom prst="rect">
            <a:avLst/>
          </a:prstGeom>
          <a:noFill/>
        </p:spPr>
      </p:pic>
    </p:spTree>
    <p:extLst>
      <p:ext uri="{BB962C8B-B14F-4D97-AF65-F5344CB8AC3E}">
        <p14:creationId xmlns:p14="http://schemas.microsoft.com/office/powerpoint/2010/main" val="52402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228600"/>
            <a:ext cx="5257800" cy="6248400"/>
          </a:xfrm>
        </p:spPr>
        <p:txBody>
          <a:bodyPr>
            <a:noAutofit/>
          </a:bodyPr>
          <a:lstStyle/>
          <a:p>
            <a:pPr algn="r" rtl="1"/>
            <a:endParaRPr lang="fa-IR" b="1" dirty="0" smtClean="0">
              <a:solidFill>
                <a:srgbClr val="33CC33"/>
              </a:solidFill>
              <a:effectLst>
                <a:outerShdw blurRad="38100" dist="38100" dir="2700000" algn="tl">
                  <a:srgbClr val="000000">
                    <a:alpha val="43137"/>
                  </a:srgbClr>
                </a:outerShdw>
              </a:effectLst>
              <a:cs typeface="B Titr" pitchFamily="2" charset="-78"/>
            </a:endParaRPr>
          </a:p>
          <a:p>
            <a:pPr algn="r" rtl="1"/>
            <a:r>
              <a:rPr lang="fa-IR" b="1" dirty="0" smtClean="0">
                <a:solidFill>
                  <a:srgbClr val="C00000"/>
                </a:solidFill>
                <a:effectLst>
                  <a:outerShdw blurRad="38100" dist="38100" dir="2700000" algn="tl">
                    <a:srgbClr val="000000">
                      <a:alpha val="43137"/>
                    </a:srgbClr>
                  </a:outerShdw>
                </a:effectLst>
                <a:cs typeface="B Titr" pitchFamily="2" charset="-78"/>
              </a:rPr>
              <a:t>پیش بینی کننده های ازدواج موفق :</a:t>
            </a:r>
          </a:p>
          <a:p>
            <a:pPr algn="r" rtl="1"/>
            <a:endParaRPr lang="en-US" sz="2000" b="1" dirty="0" smtClean="0">
              <a:solidFill>
                <a:srgbClr val="33CC33"/>
              </a:solidFill>
              <a:effectLst>
                <a:outerShdw blurRad="38100" dist="38100" dir="2700000" algn="tl">
                  <a:srgbClr val="000000">
                    <a:alpha val="43137"/>
                  </a:srgbClr>
                </a:outerShdw>
              </a:effectLst>
              <a:cs typeface="B Titr" pitchFamily="2" charset="-78"/>
            </a:endParaRPr>
          </a:p>
          <a:p>
            <a:pPr lvl="0" algn="r" rtl="1">
              <a:buFont typeface="Arial" pitchFamily="34" charset="0"/>
              <a:buChar char="•"/>
            </a:pPr>
            <a:r>
              <a:rPr lang="fa-IR" sz="2800" b="1" dirty="0" smtClean="0">
                <a:solidFill>
                  <a:schemeClr val="tx1"/>
                </a:solidFill>
                <a:effectLst>
                  <a:outerShdw blurRad="38100" dist="38100" dir="2700000" algn="tl">
                    <a:srgbClr val="000000">
                      <a:alpha val="43137"/>
                    </a:srgbClr>
                  </a:outerShdw>
                </a:effectLst>
                <a:cs typeface="B Yagut" pitchFamily="2" charset="-78"/>
              </a:rPr>
              <a:t>انتظارات واقع بینانه ای از مسائل ازدواج داشتن</a:t>
            </a:r>
            <a:endParaRPr lang="en-US" sz="2800" b="1" dirty="0" smtClean="0">
              <a:solidFill>
                <a:schemeClr val="tx1"/>
              </a:solidFill>
              <a:effectLst>
                <a:outerShdw blurRad="38100" dist="38100" dir="2700000" algn="tl">
                  <a:srgbClr val="000000">
                    <a:alpha val="43137"/>
                  </a:srgbClr>
                </a:outerShdw>
              </a:effectLst>
              <a:cs typeface="B Yagut" pitchFamily="2" charset="-78"/>
            </a:endParaRPr>
          </a:p>
          <a:p>
            <a:pPr lvl="0" algn="r" rtl="1">
              <a:buFont typeface="Arial" pitchFamily="34" charset="0"/>
              <a:buChar char="•"/>
            </a:pPr>
            <a:r>
              <a:rPr lang="fa-IR" sz="2800" b="1" dirty="0" smtClean="0">
                <a:solidFill>
                  <a:schemeClr val="tx1"/>
                </a:solidFill>
                <a:effectLst>
                  <a:outerShdw blurRad="38100" dist="38100" dir="2700000" algn="tl">
                    <a:srgbClr val="000000">
                      <a:alpha val="43137"/>
                    </a:srgbClr>
                  </a:outerShdw>
                </a:effectLst>
                <a:cs typeface="B Yagut" pitchFamily="2" charset="-78"/>
              </a:rPr>
              <a:t>خوب ارتباط برقرار کردن</a:t>
            </a:r>
            <a:endParaRPr lang="en-US" sz="2800" b="1" dirty="0" smtClean="0">
              <a:solidFill>
                <a:schemeClr val="tx1"/>
              </a:solidFill>
              <a:effectLst>
                <a:outerShdw blurRad="38100" dist="38100" dir="2700000" algn="tl">
                  <a:srgbClr val="000000">
                    <a:alpha val="43137"/>
                  </a:srgbClr>
                </a:outerShdw>
              </a:effectLst>
              <a:cs typeface="B Yagut" pitchFamily="2" charset="-78"/>
            </a:endParaRPr>
          </a:p>
          <a:p>
            <a:pPr lvl="0" algn="r" rtl="1">
              <a:buFont typeface="Arial" pitchFamily="34" charset="0"/>
              <a:buChar char="•"/>
            </a:pPr>
            <a:r>
              <a:rPr lang="fa-IR" sz="2800" b="1" dirty="0" smtClean="0">
                <a:solidFill>
                  <a:schemeClr val="tx1"/>
                </a:solidFill>
                <a:effectLst>
                  <a:outerShdw blurRad="38100" dist="38100" dir="2700000" algn="tl">
                    <a:srgbClr val="000000">
                      <a:alpha val="43137"/>
                    </a:srgbClr>
                  </a:outerShdw>
                </a:effectLst>
                <a:cs typeface="B Yagut" pitchFamily="2" charset="-78"/>
              </a:rPr>
              <a:t>مسائل را بصورت مناسب حل کردن</a:t>
            </a:r>
            <a:endParaRPr lang="en-US" sz="2800" b="1" dirty="0" smtClean="0">
              <a:solidFill>
                <a:schemeClr val="tx1"/>
              </a:solidFill>
              <a:effectLst>
                <a:outerShdw blurRad="38100" dist="38100" dir="2700000" algn="tl">
                  <a:srgbClr val="000000">
                    <a:alpha val="43137"/>
                  </a:srgbClr>
                </a:outerShdw>
              </a:effectLst>
              <a:cs typeface="B Yagut" pitchFamily="2" charset="-78"/>
            </a:endParaRPr>
          </a:p>
          <a:p>
            <a:pPr lvl="0" algn="r" rtl="1">
              <a:buFont typeface="Arial" pitchFamily="34" charset="0"/>
              <a:buChar char="•"/>
            </a:pPr>
            <a:r>
              <a:rPr lang="fa-IR" sz="2800" b="1" dirty="0" smtClean="0">
                <a:solidFill>
                  <a:schemeClr val="tx1"/>
                </a:solidFill>
                <a:effectLst>
                  <a:outerShdw blurRad="38100" dist="38100" dir="2700000" algn="tl">
                    <a:srgbClr val="000000">
                      <a:alpha val="43137"/>
                    </a:srgbClr>
                  </a:outerShdw>
                </a:effectLst>
                <a:cs typeface="B Yagut" pitchFamily="2" charset="-78"/>
              </a:rPr>
              <a:t>احساس خوبی از شخصیت همسر خود داشتن</a:t>
            </a:r>
            <a:endParaRPr lang="en-US" sz="2800" b="1" dirty="0" smtClean="0">
              <a:solidFill>
                <a:schemeClr val="tx1"/>
              </a:solidFill>
              <a:effectLst>
                <a:outerShdw blurRad="38100" dist="38100" dir="2700000" algn="tl">
                  <a:srgbClr val="000000">
                    <a:alpha val="43137"/>
                  </a:srgbClr>
                </a:outerShdw>
              </a:effectLst>
              <a:cs typeface="B Yagut" pitchFamily="2" charset="-78"/>
            </a:endParaRPr>
          </a:p>
          <a:p>
            <a:pPr lvl="0" algn="r" rtl="1">
              <a:buFont typeface="Arial" pitchFamily="34" charset="0"/>
              <a:buChar char="•"/>
            </a:pPr>
            <a:r>
              <a:rPr lang="fa-IR" sz="2800" b="1" dirty="0" smtClean="0">
                <a:solidFill>
                  <a:schemeClr val="tx1"/>
                </a:solidFill>
                <a:effectLst>
                  <a:outerShdw blurRad="38100" dist="38100" dir="2700000" algn="tl">
                    <a:srgbClr val="000000">
                      <a:alpha val="43137"/>
                    </a:srgbClr>
                  </a:outerShdw>
                </a:effectLst>
                <a:cs typeface="B Yagut" pitchFamily="2" charset="-78"/>
              </a:rPr>
              <a:t>توافق بر سر ارزشهای اخلاقی و مذهبی</a:t>
            </a:r>
            <a:endParaRPr lang="en-US" sz="2800" b="1" dirty="0" smtClean="0">
              <a:solidFill>
                <a:schemeClr val="tx1"/>
              </a:solidFill>
              <a:effectLst>
                <a:outerShdw blurRad="38100" dist="38100" dir="2700000" algn="tl">
                  <a:srgbClr val="000000">
                    <a:alpha val="43137"/>
                  </a:srgbClr>
                </a:outerShdw>
              </a:effectLst>
              <a:cs typeface="B Yagut" pitchFamily="2" charset="-78"/>
            </a:endParaRPr>
          </a:p>
          <a:p>
            <a:pPr lvl="0" algn="r" rtl="1">
              <a:buFont typeface="Arial" pitchFamily="34" charset="0"/>
              <a:buChar char="•"/>
            </a:pPr>
            <a:r>
              <a:rPr lang="fa-IR" sz="2800" b="1" dirty="0" smtClean="0">
                <a:solidFill>
                  <a:schemeClr val="tx1"/>
                </a:solidFill>
                <a:effectLst>
                  <a:outerShdw blurRad="38100" dist="38100" dir="2700000" algn="tl">
                    <a:srgbClr val="000000">
                      <a:alpha val="43137"/>
                    </a:srgbClr>
                  </a:outerShdw>
                </a:effectLst>
                <a:cs typeface="B Yagut" pitchFamily="2" charset="-78"/>
              </a:rPr>
              <a:t>نقش برابری در ارتباط با یکدیگر</a:t>
            </a:r>
            <a:endParaRPr lang="en-US" sz="2800" b="1" dirty="0">
              <a:solidFill>
                <a:schemeClr val="tx1"/>
              </a:solidFill>
              <a:effectLst>
                <a:outerShdw blurRad="38100" dist="38100" dir="2700000" algn="tl">
                  <a:srgbClr val="000000">
                    <a:alpha val="43137"/>
                  </a:srgbClr>
                </a:outerShdw>
              </a:effectLst>
              <a:cs typeface="B Yagut" pitchFamily="2" charset="-78"/>
            </a:endParaRPr>
          </a:p>
        </p:txBody>
      </p:sp>
      <p:pic>
        <p:nvPicPr>
          <p:cNvPr id="4" name="Picture 3" descr="BUTTERF5"/>
          <p:cNvPicPr>
            <a:picLocks noChangeAspect="1" noChangeArrowheads="1"/>
          </p:cNvPicPr>
          <p:nvPr/>
        </p:nvPicPr>
        <p:blipFill>
          <a:blip r:embed="rId2"/>
          <a:srcRect/>
          <a:stretch>
            <a:fillRect/>
          </a:stretch>
        </p:blipFill>
        <p:spPr bwMode="auto">
          <a:xfrm>
            <a:off x="0" y="0"/>
            <a:ext cx="3733800" cy="6858000"/>
          </a:xfrm>
          <a:prstGeom prst="rect">
            <a:avLst/>
          </a:prstGeom>
          <a:noFill/>
          <a:ln w="9525">
            <a:noFill/>
            <a:miter lim="800000"/>
            <a:headEnd/>
            <a:tailEnd/>
          </a:ln>
        </p:spPr>
      </p:pic>
    </p:spTree>
    <p:extLst>
      <p:ext uri="{BB962C8B-B14F-4D97-AF65-F5344CB8AC3E}">
        <p14:creationId xmlns:p14="http://schemas.microsoft.com/office/powerpoint/2010/main" val="283556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FF0000"/>
                </a:solidFill>
                <a:effectLst>
                  <a:outerShdw blurRad="38100" dist="38100" dir="2700000" algn="tl">
                    <a:srgbClr val="000000">
                      <a:alpha val="43137"/>
                    </a:srgbClr>
                  </a:outerShdw>
                </a:effectLst>
                <a:cs typeface="B Titr" pitchFamily="2" charset="-78"/>
              </a:rPr>
              <a:t>پرسش های قابل طرح در جلسه خواستگاری :</a:t>
            </a:r>
            <a:endParaRPr lang="en-US" sz="2800" b="1" dirty="0" smtClean="0">
              <a:solidFill>
                <a:srgbClr val="FF0000"/>
              </a:solidFill>
              <a:effectLst>
                <a:outerShdw blurRad="38100" dist="38100" dir="2700000" algn="tl">
                  <a:srgbClr val="000000">
                    <a:alpha val="43137"/>
                  </a:srgbClr>
                </a:outerShdw>
              </a:effectLst>
              <a:cs typeface="B Titr"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برخی افراد آشنایی را با خواستگاری شروع می کنند و برخی پس از آشنایی وارد مرحله خواستگاری می شوند. نامزدی زمانی شروع که دو طرف وعده ازدواج داده و عقد رسمی بین دو طرف جاری می شود.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1- معرفی کامل خود = سن ، شغل ، شخصیت ، پدر ، مادر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2- </a:t>
            </a:r>
            <a:r>
              <a:rPr lang="fa-IR" sz="2400" b="1" dirty="0" smtClean="0">
                <a:solidFill>
                  <a:schemeClr val="tx1"/>
                </a:solidFill>
                <a:effectLst>
                  <a:outerShdw blurRad="38100" dist="38100" dir="2700000" algn="tl">
                    <a:srgbClr val="000000">
                      <a:alpha val="43137"/>
                    </a:srgbClr>
                  </a:outerShdw>
                </a:effectLst>
                <a:cs typeface="B Nazanin" pitchFamily="2" charset="-78"/>
              </a:rPr>
              <a:t>هدف از خواستگاری = من فکر می کنم به سنی رسیدم که باید ازدواج کنم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3-معرفی مشخصه های شخصیتی هر فرد برای دیگری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4-ارزشهای فردی = خانه ، ماشین ، ادامه تحصیل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5-آداب و رسوم خانوادگی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6-آداب و رسوم ازدواج ( شیر بها ، مهریه و...)</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7- ارزشهای دینی و مذهبی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8- پوشش و حجاب</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17410" name="Picture 2" descr="C:\Users\123\Desktop\New folder (2)\CAUGHLTACAJNW914CAP7YQFVCAYV9VT0CABMVX69CAJ0Q54ICA5NIJOVCA0XKKFBCAJ55TMECA4ITZHJCAK6YMWCCAZVNO3CCAJA1F10CA4C13RBCAX4EAH0CANO0I4VCAPLIQMLCALW1HU4CAC9TDIECALEGJYY.jpg"/>
          <p:cNvPicPr>
            <a:picLocks noChangeAspect="1" noChangeArrowheads="1"/>
          </p:cNvPicPr>
          <p:nvPr/>
        </p:nvPicPr>
        <p:blipFill>
          <a:blip r:embed="rId2"/>
          <a:srcRect/>
          <a:stretch>
            <a:fillRect/>
          </a:stretch>
        </p:blipFill>
        <p:spPr bwMode="auto">
          <a:xfrm>
            <a:off x="355600" y="4267200"/>
            <a:ext cx="2849756" cy="2286000"/>
          </a:xfrm>
          <a:prstGeom prst="rect">
            <a:avLst/>
          </a:prstGeom>
          <a:noFill/>
        </p:spPr>
      </p:pic>
    </p:spTree>
    <p:extLst>
      <p:ext uri="{BB962C8B-B14F-4D97-AF65-F5344CB8AC3E}">
        <p14:creationId xmlns:p14="http://schemas.microsoft.com/office/powerpoint/2010/main" val="62907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4876800" cy="6248400"/>
          </a:xfrm>
        </p:spPr>
        <p:txBody>
          <a:bodyPr>
            <a:noAutofit/>
          </a:bodyPr>
          <a:lstStyle/>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9-شغل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10- میزان درآمد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11-نحوه هزینه کرد درآمدها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 12-روش های حل مسئله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13-نحوه کنترل خشم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 14-اهداف در زندگی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15-محل زندگی و سکونت در آینده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16-استقلال فردی و رابطه با خانواده اصلی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17-فردیت ( من همین هستم که می بینی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18-زمان بچه دار شدن       </a:t>
            </a: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 19- نحوه گذراندن اوقات فراغت</a:t>
            </a: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20-عواطف و احساسات                </a:t>
            </a: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21-احترام به خانواده ها</a:t>
            </a:r>
            <a:endParaRPr lang="en-US" sz="2400" b="1" dirty="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4" descr="BUTERFLY"/>
          <p:cNvPicPr>
            <a:picLocks noChangeAspect="1" noChangeArrowheads="1"/>
          </p:cNvPicPr>
          <p:nvPr/>
        </p:nvPicPr>
        <p:blipFill>
          <a:blip r:embed="rId2"/>
          <a:srcRect/>
          <a:stretch>
            <a:fillRect/>
          </a:stretch>
        </p:blipFill>
        <p:spPr bwMode="auto">
          <a:xfrm>
            <a:off x="5486400" y="0"/>
            <a:ext cx="3657600" cy="6858000"/>
          </a:xfrm>
          <a:prstGeom prst="rect">
            <a:avLst/>
          </a:prstGeom>
          <a:noFill/>
          <a:ln w="9525">
            <a:noFill/>
            <a:miter lim="800000"/>
            <a:headEnd/>
            <a:tailEnd/>
          </a:ln>
        </p:spPr>
      </p:pic>
    </p:spTree>
    <p:extLst>
      <p:ext uri="{BB962C8B-B14F-4D97-AF65-F5344CB8AC3E}">
        <p14:creationId xmlns:p14="http://schemas.microsoft.com/office/powerpoint/2010/main" val="413111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dirty="0" smtClean="0"/>
              <a:t> </a:t>
            </a:r>
            <a:endParaRPr lang="en-US" sz="2800" dirty="0"/>
          </a:p>
        </p:txBody>
      </p:sp>
      <p:pic>
        <p:nvPicPr>
          <p:cNvPr id="16386" name="Picture 2" descr="C:\Users\123\Desktop\New folder (2)\5113130_492x400.jpg"/>
          <p:cNvPicPr>
            <a:picLocks noChangeAspect="1" noChangeArrowheads="1"/>
          </p:cNvPicPr>
          <p:nvPr/>
        </p:nvPicPr>
        <p:blipFill>
          <a:blip r:embed="rId2"/>
          <a:srcRect/>
          <a:stretch>
            <a:fillRect/>
          </a:stretch>
        </p:blipFill>
        <p:spPr bwMode="auto">
          <a:xfrm>
            <a:off x="0" y="0"/>
            <a:ext cx="9144000" cy="6960220"/>
          </a:xfrm>
          <a:prstGeom prst="rect">
            <a:avLst/>
          </a:prstGeom>
          <a:noFill/>
        </p:spPr>
      </p:pic>
      <p:sp>
        <p:nvSpPr>
          <p:cNvPr id="4" name="TextBox 3"/>
          <p:cNvSpPr txBox="1"/>
          <p:nvPr/>
        </p:nvSpPr>
        <p:spPr>
          <a:xfrm>
            <a:off x="2438400" y="2286000"/>
            <a:ext cx="4648200" cy="2308324"/>
          </a:xfrm>
          <a:prstGeom prst="rect">
            <a:avLst/>
          </a:prstGeom>
          <a:noFill/>
        </p:spPr>
        <p:txBody>
          <a:bodyPr wrap="square" rtlCol="1">
            <a:spAutoFit/>
          </a:bodyPr>
          <a:lstStyle/>
          <a:p>
            <a:pPr algn="ctr" rtl="1"/>
            <a:r>
              <a:rPr lang="fa-IR" sz="7200" b="1" smtClean="0">
                <a:solidFill>
                  <a:srgbClr val="FF0000"/>
                </a:solidFill>
                <a:cs typeface="2 Arash" pitchFamily="2" charset="-78"/>
              </a:rPr>
              <a:t>آسمانی و شادکام باشید</a:t>
            </a:r>
            <a:endParaRPr lang="fa-IR" sz="7200" b="1" dirty="0">
              <a:solidFill>
                <a:srgbClr val="FF0000"/>
              </a:solidFill>
              <a:cs typeface="2 Arash" pitchFamily="2" charset="-78"/>
            </a:endParaRPr>
          </a:p>
        </p:txBody>
      </p:sp>
    </p:spTree>
    <p:extLst>
      <p:ext uri="{BB962C8B-B14F-4D97-AF65-F5344CB8AC3E}">
        <p14:creationId xmlns:p14="http://schemas.microsoft.com/office/powerpoint/2010/main" val="3386240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5" name="Content Placeholder 4"/>
          <p:cNvSpPr>
            <a:spLocks noGrp="1"/>
          </p:cNvSpPr>
          <p:nvPr>
            <p:ph idx="1"/>
          </p:nvPr>
        </p:nvSpPr>
        <p:spPr>
          <a:xfrm>
            <a:off x="5076056" y="273050"/>
            <a:ext cx="3610744" cy="5853113"/>
          </a:xfrm>
        </p:spPr>
        <p:txBody>
          <a:bodyPr anchor="t"/>
          <a:lstStyle/>
          <a:p>
            <a:r>
              <a:rPr lang="fa-IR" sz="3600" b="1" dirty="0">
                <a:solidFill>
                  <a:srgbClr val="00B050"/>
                </a:solidFill>
                <a:cs typeface="0 Mitra" pitchFamily="2" charset="-78"/>
              </a:rPr>
              <a:t>معیارهای همسرگزینی:</a:t>
            </a:r>
            <a:endParaRPr lang="en-US" sz="2800" b="1" dirty="0">
              <a:solidFill>
                <a:srgbClr val="00B050"/>
              </a:solidFill>
              <a:cs typeface="0 Mitra" pitchFamily="2" charset="-78"/>
            </a:endParaRPr>
          </a:p>
          <a:p>
            <a:r>
              <a:rPr lang="fa-IR" sz="2800" b="1" dirty="0">
                <a:cs typeface="0 Mitra" pitchFamily="2" charset="-78"/>
              </a:rPr>
              <a:t>همانندی (کفو </a:t>
            </a:r>
            <a:r>
              <a:rPr lang="fa-IR" sz="2800" b="1" dirty="0" smtClean="0">
                <a:cs typeface="0 Mitra" pitchFamily="2" charset="-78"/>
              </a:rPr>
              <a:t>بودن )  </a:t>
            </a:r>
            <a:r>
              <a:rPr lang="fa-IR" sz="2800" b="1" dirty="0">
                <a:cs typeface="0 Mitra" pitchFamily="2" charset="-78"/>
              </a:rPr>
              <a:t>در </a:t>
            </a:r>
            <a:endParaRPr lang="fa-IR" sz="2800" b="1" dirty="0" smtClean="0">
              <a:cs typeface="0 Mitra" pitchFamily="2" charset="-78"/>
            </a:endParaRPr>
          </a:p>
          <a:p>
            <a:r>
              <a:rPr lang="fa-IR" sz="2800" b="1" dirty="0" smtClean="0">
                <a:cs typeface="0 Mitra" pitchFamily="2" charset="-78"/>
              </a:rPr>
              <a:t>عرصه </a:t>
            </a:r>
            <a:r>
              <a:rPr lang="fa-IR" sz="2800" b="1" dirty="0">
                <a:cs typeface="0 Mitra" pitchFamily="2" charset="-78"/>
              </a:rPr>
              <a:t>های اقتصادی- اعتقادی- فرهنگی </a:t>
            </a:r>
            <a:endParaRPr lang="fa-IR" sz="2800" b="1" dirty="0" smtClean="0">
              <a:cs typeface="0 Mitra" pitchFamily="2" charset="-78"/>
            </a:endParaRPr>
          </a:p>
          <a:p>
            <a:r>
              <a:rPr lang="fa-IR" sz="2800" b="1" dirty="0" smtClean="0">
                <a:cs typeface="0 Mitra" pitchFamily="2" charset="-78"/>
              </a:rPr>
              <a:t> </a:t>
            </a:r>
            <a:r>
              <a:rPr lang="fa-IR" sz="2800" b="1" dirty="0">
                <a:cs typeface="0 Mitra" pitchFamily="2" charset="-78"/>
              </a:rPr>
              <a:t>خوش </a:t>
            </a:r>
            <a:r>
              <a:rPr lang="fa-IR" sz="2800" b="1" dirty="0" smtClean="0">
                <a:cs typeface="0 Mitra" pitchFamily="2" charset="-78"/>
              </a:rPr>
              <a:t>اخلاقی </a:t>
            </a:r>
          </a:p>
          <a:p>
            <a:r>
              <a:rPr lang="fa-IR" sz="2800" b="1" dirty="0" smtClean="0">
                <a:cs typeface="0 Mitra" pitchFamily="2" charset="-78"/>
              </a:rPr>
              <a:t>– تقوا</a:t>
            </a:r>
          </a:p>
          <a:p>
            <a:r>
              <a:rPr lang="fa-IR" sz="2800" b="1" dirty="0" smtClean="0">
                <a:cs typeface="0 Mitra" pitchFamily="2" charset="-78"/>
              </a:rPr>
              <a:t> </a:t>
            </a:r>
            <a:r>
              <a:rPr lang="fa-IR" sz="2800" b="1" dirty="0">
                <a:cs typeface="0 Mitra" pitchFamily="2" charset="-78"/>
              </a:rPr>
              <a:t>سلامت جسمی و روانی</a:t>
            </a:r>
            <a:endParaRPr lang="en-US" sz="2800" b="1" dirty="0">
              <a:cs typeface="0 Mitra" pitchFamily="2" charset="-78"/>
            </a:endParaRPr>
          </a:p>
          <a:p>
            <a:endParaRPr lang="fa-IR" dirty="0"/>
          </a:p>
        </p:txBody>
      </p:sp>
      <p:sp>
        <p:nvSpPr>
          <p:cNvPr id="6" name="Text Placeholder 5"/>
          <p:cNvSpPr>
            <a:spLocks noGrp="1"/>
          </p:cNvSpPr>
          <p:nvPr>
            <p:ph type="body" sz="half" idx="2"/>
          </p:nvPr>
        </p:nvSpPr>
        <p:spPr>
          <a:xfrm>
            <a:off x="179512" y="332656"/>
            <a:ext cx="4896544" cy="5793507"/>
          </a:xfrm>
        </p:spPr>
        <p:txBody>
          <a:bodyPr>
            <a:normAutofit fontScale="92500" lnSpcReduction="20000"/>
          </a:bodyPr>
          <a:lstStyle/>
          <a:p>
            <a:pPr algn="ctr"/>
            <a:r>
              <a:rPr lang="fa-IR" sz="3600" b="1" dirty="0">
                <a:solidFill>
                  <a:srgbClr val="00B050"/>
                </a:solidFill>
                <a:cs typeface="0 Mitra" pitchFamily="2" charset="-78"/>
              </a:rPr>
              <a:t>برخی سوالات هنگام خواستگاری:</a:t>
            </a:r>
            <a:endParaRPr lang="en-US" sz="3600" b="1" dirty="0">
              <a:solidFill>
                <a:srgbClr val="00B050"/>
              </a:solidFill>
              <a:cs typeface="0 Mitra" pitchFamily="2" charset="-78"/>
            </a:endParaRPr>
          </a:p>
          <a:p>
            <a:pPr lvl="0"/>
            <a:r>
              <a:rPr lang="fa-IR" sz="3600" b="1" dirty="0">
                <a:cs typeface="0 Mitra" pitchFamily="2" charset="-78"/>
              </a:rPr>
              <a:t>بارزترین ویژگی اخلاقی- اعتقادات دینی </a:t>
            </a:r>
            <a:r>
              <a:rPr lang="fa-IR" sz="3600" b="1" dirty="0" smtClean="0">
                <a:cs typeface="0 Mitra" pitchFamily="2" charset="-78"/>
              </a:rPr>
              <a:t>– اجتماعی </a:t>
            </a:r>
          </a:p>
          <a:p>
            <a:pPr lvl="0"/>
            <a:r>
              <a:rPr lang="fa-IR" sz="3600" b="1" dirty="0" smtClean="0">
                <a:cs typeface="0 Mitra" pitchFamily="2" charset="-78"/>
              </a:rPr>
              <a:t>عکس </a:t>
            </a:r>
            <a:r>
              <a:rPr lang="fa-IR" sz="3600" b="1" dirty="0">
                <a:cs typeface="0 Mitra" pitchFamily="2" charset="-78"/>
              </a:rPr>
              <a:t>العمل هنگام رنجیدگی و </a:t>
            </a:r>
            <a:r>
              <a:rPr lang="fa-IR" sz="3500" b="1" dirty="0" smtClean="0">
                <a:cs typeface="0 Mitra" pitchFamily="2" charset="-78"/>
              </a:rPr>
              <a:t>عصبانیت </a:t>
            </a:r>
            <a:endParaRPr lang="fa-IR" sz="3600" b="1" dirty="0" smtClean="0">
              <a:cs typeface="0 Mitra" pitchFamily="2" charset="-78"/>
            </a:endParaRPr>
          </a:p>
          <a:p>
            <a:pPr lvl="0"/>
            <a:r>
              <a:rPr lang="fa-IR" sz="3600" b="1" dirty="0" smtClean="0">
                <a:cs typeface="0 Mitra" pitchFamily="2" charset="-78"/>
              </a:rPr>
              <a:t>تعصبات </a:t>
            </a:r>
            <a:r>
              <a:rPr lang="fa-IR" sz="3600" b="1" dirty="0">
                <a:cs typeface="0 Mitra" pitchFamily="2" charset="-78"/>
              </a:rPr>
              <a:t>– مکان زندگی </a:t>
            </a:r>
            <a:endParaRPr lang="fa-IR" sz="3600" b="1" dirty="0" smtClean="0">
              <a:cs typeface="0 Mitra" pitchFamily="2" charset="-78"/>
            </a:endParaRPr>
          </a:p>
          <a:p>
            <a:pPr lvl="0"/>
            <a:r>
              <a:rPr lang="fa-IR" sz="3600" b="1" dirty="0">
                <a:cs typeface="0 Mitra" pitchFamily="2" charset="-78"/>
              </a:rPr>
              <a:t>–</a:t>
            </a:r>
            <a:r>
              <a:rPr lang="fa-IR" sz="3600" b="1" dirty="0" smtClean="0">
                <a:cs typeface="0 Mitra" pitchFamily="2" charset="-78"/>
              </a:rPr>
              <a:t>خصوصیات </a:t>
            </a:r>
            <a:r>
              <a:rPr lang="fa-IR" sz="3600" b="1" dirty="0">
                <a:cs typeface="0 Mitra" pitchFamily="2" charset="-78"/>
              </a:rPr>
              <a:t>مورد علاقه </a:t>
            </a:r>
            <a:r>
              <a:rPr lang="fa-IR" sz="3600" b="1" dirty="0" smtClean="0">
                <a:cs typeface="0 Mitra" pitchFamily="2" charset="-78"/>
              </a:rPr>
              <a:t>( و منجر به </a:t>
            </a:r>
            <a:r>
              <a:rPr lang="fa-IR" sz="3600" b="1" dirty="0">
                <a:cs typeface="0 Mitra" pitchFamily="2" charset="-78"/>
              </a:rPr>
              <a:t>انزجار </a:t>
            </a:r>
            <a:r>
              <a:rPr lang="fa-IR" sz="3600" b="1" dirty="0" smtClean="0">
                <a:cs typeface="0 Mitra" pitchFamily="2" charset="-78"/>
              </a:rPr>
              <a:t>) شما </a:t>
            </a:r>
            <a:r>
              <a:rPr lang="fa-IR" sz="3600" b="1" dirty="0">
                <a:cs typeface="0 Mitra" pitchFamily="2" charset="-78"/>
              </a:rPr>
              <a:t>در همسر اینده </a:t>
            </a:r>
            <a:endParaRPr lang="fa-IR" sz="3600" b="1" dirty="0" smtClean="0">
              <a:cs typeface="0 Mitra" pitchFamily="2" charset="-78"/>
            </a:endParaRPr>
          </a:p>
          <a:p>
            <a:pPr lvl="0"/>
            <a:r>
              <a:rPr lang="fa-IR" sz="3600" b="1" dirty="0" smtClean="0">
                <a:cs typeface="0 Mitra" pitchFamily="2" charset="-78"/>
              </a:rPr>
              <a:t>- نظر </a:t>
            </a:r>
            <a:r>
              <a:rPr lang="fa-IR" sz="3600" b="1" dirty="0">
                <a:cs typeface="0 Mitra" pitchFamily="2" charset="-78"/>
              </a:rPr>
              <a:t>شوهر در خصوص ادامه تحصیل و اشتغال زن </a:t>
            </a:r>
            <a:r>
              <a:rPr lang="fa-IR" sz="3600" b="1" dirty="0" smtClean="0">
                <a:cs typeface="0 Mitra" pitchFamily="2" charset="-78"/>
              </a:rPr>
              <a:t> </a:t>
            </a:r>
          </a:p>
          <a:p>
            <a:pPr lvl="0"/>
            <a:r>
              <a:rPr lang="fa-IR" sz="3600" b="1" dirty="0" smtClean="0">
                <a:cs typeface="0 Mitra" pitchFamily="2" charset="-78"/>
              </a:rPr>
              <a:t>مکان زندگی و توقعات از همسر</a:t>
            </a:r>
            <a:endParaRPr lang="en-US" sz="3600" b="1" dirty="0">
              <a:cs typeface="0 Mitra" pitchFamily="2" charset="-78"/>
            </a:endParaRPr>
          </a:p>
          <a:p>
            <a:r>
              <a:rPr lang="fa-IR" sz="3600" b="1" dirty="0" smtClean="0">
                <a:cs typeface="0 Mitra" pitchFamily="2" charset="-78"/>
              </a:rPr>
              <a:t> </a:t>
            </a:r>
            <a:endParaRPr lang="en-US" sz="3600" b="1" dirty="0">
              <a:cs typeface="0 Mitra" pitchFamily="2" charset="-78"/>
            </a:endParaRPr>
          </a:p>
          <a:p>
            <a:endParaRPr lang="fa-IR" dirty="0"/>
          </a:p>
        </p:txBody>
      </p:sp>
    </p:spTree>
    <p:extLst>
      <p:ext uri="{BB962C8B-B14F-4D97-AF65-F5344CB8AC3E}">
        <p14:creationId xmlns:p14="http://schemas.microsoft.com/office/powerpoint/2010/main" val="2242398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13098587"/>
              </p:ext>
            </p:extLst>
          </p:nvPr>
        </p:nvGraphicFramePr>
        <p:xfrm>
          <a:off x="683568" y="116632"/>
          <a:ext cx="7800528" cy="6496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94275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7232591" cy="1143000"/>
          </a:xfrm>
        </p:spPr>
        <p:txBody>
          <a:bodyPr>
            <a:noAutofit/>
          </a:bodyPr>
          <a:lstStyle/>
          <a:p>
            <a:r>
              <a:rPr lang="fa-IR" sz="4000" dirty="0">
                <a:solidFill>
                  <a:srgbClr val="00B050"/>
                </a:solidFill>
              </a:rPr>
              <a:t>برخی موانع در مسیر ازدواج </a:t>
            </a:r>
            <a:r>
              <a:rPr lang="fa-IR" sz="4000" dirty="0"/>
              <a:t/>
            </a:r>
            <a:br>
              <a:rPr lang="fa-IR" sz="4000" dirty="0"/>
            </a:br>
            <a:endParaRPr lang="fa-IR" sz="4000" dirty="0"/>
          </a:p>
        </p:txBody>
      </p:sp>
      <p:sp>
        <p:nvSpPr>
          <p:cNvPr id="3" name="Content Placeholder 2"/>
          <p:cNvSpPr>
            <a:spLocks noGrp="1"/>
          </p:cNvSpPr>
          <p:nvPr>
            <p:ph sz="quarter" idx="13"/>
          </p:nvPr>
        </p:nvSpPr>
        <p:spPr>
          <a:xfrm>
            <a:off x="683568" y="1484784"/>
            <a:ext cx="3634736" cy="4050784"/>
          </a:xfrm>
        </p:spPr>
        <p:txBody>
          <a:bodyPr>
            <a:normAutofit/>
          </a:bodyPr>
          <a:lstStyle/>
          <a:p>
            <a:r>
              <a:rPr lang="fa-IR" dirty="0"/>
              <a:t>بیماری والدین</a:t>
            </a:r>
            <a:endParaRPr lang="en-US" dirty="0"/>
          </a:p>
          <a:p>
            <a:r>
              <a:rPr lang="fa-IR" dirty="0"/>
              <a:t>سخت گیری در معیارهای ظاهری</a:t>
            </a:r>
            <a:endParaRPr lang="en-US" dirty="0"/>
          </a:p>
          <a:p>
            <a:r>
              <a:rPr lang="fa-IR" dirty="0"/>
              <a:t>مخالفت والدین</a:t>
            </a:r>
            <a:endParaRPr lang="en-US" dirty="0"/>
          </a:p>
          <a:p>
            <a:r>
              <a:rPr lang="fa-IR" dirty="0"/>
              <a:t>تفاوت فرهنگی</a:t>
            </a:r>
            <a:endParaRPr lang="en-US" dirty="0"/>
          </a:p>
          <a:p>
            <a:r>
              <a:rPr lang="fa-IR" dirty="0" smtClean="0"/>
              <a:t>ازدواج </a:t>
            </a:r>
            <a:r>
              <a:rPr lang="fa-IR" dirty="0"/>
              <a:t>با فرزند تک سرپرست یا سرپرست خانواده</a:t>
            </a:r>
            <a:endParaRPr lang="en-US" dirty="0"/>
          </a:p>
          <a:p>
            <a:r>
              <a:rPr lang="fa-IR" dirty="0"/>
              <a:t>معلولیت</a:t>
            </a:r>
            <a:endParaRPr lang="en-US" dirty="0"/>
          </a:p>
          <a:p>
            <a:endParaRPr lang="fa-IR" dirty="0"/>
          </a:p>
        </p:txBody>
      </p:sp>
      <p:sp>
        <p:nvSpPr>
          <p:cNvPr id="4" name="Content Placeholder 3"/>
          <p:cNvSpPr>
            <a:spLocks noGrp="1"/>
          </p:cNvSpPr>
          <p:nvPr>
            <p:ph sz="quarter" idx="14"/>
          </p:nvPr>
        </p:nvSpPr>
        <p:spPr>
          <a:xfrm>
            <a:off x="5004048" y="1484784"/>
            <a:ext cx="3346704" cy="4122792"/>
          </a:xfrm>
        </p:spPr>
        <p:txBody>
          <a:bodyPr>
            <a:normAutofit/>
          </a:bodyPr>
          <a:lstStyle/>
          <a:p>
            <a:r>
              <a:rPr lang="fa-IR" dirty="0" smtClean="0"/>
              <a:t>اشتغال </a:t>
            </a:r>
            <a:r>
              <a:rPr lang="fa-IR" dirty="0"/>
              <a:t>به </a:t>
            </a:r>
            <a:r>
              <a:rPr lang="fa-IR" dirty="0" smtClean="0"/>
              <a:t>تحصیل </a:t>
            </a:r>
            <a:endParaRPr lang="en-US" dirty="0"/>
          </a:p>
          <a:p>
            <a:r>
              <a:rPr lang="fa-IR" dirty="0"/>
              <a:t>سطح تحصیلات </a:t>
            </a:r>
            <a:r>
              <a:rPr lang="fa-IR" dirty="0" smtClean="0"/>
              <a:t> </a:t>
            </a:r>
            <a:endParaRPr lang="en-US" dirty="0"/>
          </a:p>
          <a:p>
            <a:r>
              <a:rPr lang="fa-IR" dirty="0"/>
              <a:t>مسایل اعتقادی </a:t>
            </a:r>
            <a:r>
              <a:rPr lang="fa-IR" dirty="0" smtClean="0"/>
              <a:t> </a:t>
            </a:r>
            <a:endParaRPr lang="en-US" dirty="0"/>
          </a:p>
          <a:p>
            <a:r>
              <a:rPr lang="fa-IR" dirty="0"/>
              <a:t>طلاق پدر و مادر </a:t>
            </a:r>
            <a:r>
              <a:rPr lang="fa-IR" dirty="0" smtClean="0"/>
              <a:t> </a:t>
            </a:r>
            <a:endParaRPr lang="en-US" dirty="0"/>
          </a:p>
          <a:p>
            <a:r>
              <a:rPr lang="fa-IR" dirty="0"/>
              <a:t>اعتیاد یا سوء سابقه والدین</a:t>
            </a:r>
            <a:endParaRPr lang="en-US" dirty="0"/>
          </a:p>
          <a:p>
            <a:r>
              <a:rPr lang="fa-IR" dirty="0"/>
              <a:t>تفاوت سن معکوس</a:t>
            </a:r>
            <a:endParaRPr lang="en-US" dirty="0"/>
          </a:p>
          <a:p>
            <a:endParaRPr lang="fa-IR" dirty="0"/>
          </a:p>
          <a:p>
            <a:endParaRPr lang="fa-IR" dirty="0"/>
          </a:p>
        </p:txBody>
      </p:sp>
    </p:spTree>
    <p:extLst>
      <p:ext uri="{BB962C8B-B14F-4D97-AF65-F5344CB8AC3E}">
        <p14:creationId xmlns:p14="http://schemas.microsoft.com/office/powerpoint/2010/main" val="33841949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40000"/>
                <a:lumOff val="60000"/>
              </a:schemeClr>
            </a:gs>
            <a:gs pos="58000">
              <a:schemeClr val="bg2">
                <a:tint val="92000"/>
                <a:shade val="66000"/>
                <a:satMod val="110000"/>
                <a:lumMod val="80000"/>
              </a:schemeClr>
            </a:gs>
            <a:gs pos="98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scene3d>
              <a:camera prst="orthographicFront">
                <a:rot lat="0" lon="0" rev="0"/>
              </a:camera>
              <a:lightRig rig="threePt" dir="t"/>
            </a:scene3d>
          </a:bodyPr>
          <a:lstStyle/>
          <a:p>
            <a:pPr algn="ctr"/>
            <a:r>
              <a:rPr lang="fa-IR" sz="4800" b="1" dirty="0">
                <a:ln>
                  <a:solidFill>
                    <a:schemeClr val="tx1"/>
                  </a:solidFill>
                </a:ln>
                <a:blipFill>
                  <a:blip r:embed="rId2"/>
                  <a:tile tx="0" ty="0" sx="100000" sy="100000" flip="none" algn="tl"/>
                </a:blipFill>
                <a:effectLst>
                  <a:outerShdw blurRad="60007" dist="310007" dir="7680000" sy="30000" kx="1300200" algn="ctr" rotWithShape="0">
                    <a:schemeClr val="bg2">
                      <a:lumMod val="50000"/>
                      <a:alpha val="32000"/>
                    </a:schemeClr>
                  </a:outerShdw>
                </a:effectLst>
                <a:cs typeface="0 Jadid Bold" pitchFamily="2" charset="-78"/>
              </a:rPr>
              <a:t>فصل دوم</a:t>
            </a:r>
            <a:r>
              <a:rPr lang="en-US" sz="4800" dirty="0">
                <a:ln>
                  <a:solidFill>
                    <a:schemeClr val="tx1"/>
                  </a:solidFill>
                </a:ln>
                <a:blipFill>
                  <a:blip r:embed="rId2"/>
                  <a:tile tx="0" ty="0" sx="100000" sy="100000" flip="none" algn="tl"/>
                </a:blipFill>
                <a:effectLst>
                  <a:outerShdw blurRad="60007" dist="310007" dir="7680000" sy="30000" kx="1300200" algn="ctr" rotWithShape="0">
                    <a:schemeClr val="bg2">
                      <a:lumMod val="75000"/>
                      <a:alpha val="32000"/>
                    </a:schemeClr>
                  </a:outerShdw>
                </a:effectLst>
                <a:cs typeface="0 Jadid Bold" pitchFamily="2" charset="-78"/>
              </a:rPr>
              <a:t/>
            </a:r>
            <a:br>
              <a:rPr lang="en-US" sz="4800" dirty="0">
                <a:ln>
                  <a:solidFill>
                    <a:schemeClr val="tx1"/>
                  </a:solidFill>
                </a:ln>
                <a:blipFill>
                  <a:blip r:embed="rId2"/>
                  <a:tile tx="0" ty="0" sx="100000" sy="100000" flip="none" algn="tl"/>
                </a:blipFill>
                <a:effectLst>
                  <a:outerShdw blurRad="60007" dist="310007" dir="7680000" sy="30000" kx="1300200" algn="ctr" rotWithShape="0">
                    <a:schemeClr val="bg2">
                      <a:lumMod val="75000"/>
                      <a:alpha val="32000"/>
                    </a:schemeClr>
                  </a:outerShdw>
                </a:effectLst>
                <a:cs typeface="0 Jadid Bold" pitchFamily="2" charset="-78"/>
              </a:rPr>
            </a:br>
            <a:endParaRPr lang="fa-IR" sz="4800" dirty="0">
              <a:ln>
                <a:solidFill>
                  <a:schemeClr val="tx1"/>
                </a:solidFill>
              </a:ln>
              <a:blipFill>
                <a:blip r:embed="rId2"/>
                <a:tile tx="0" ty="0" sx="100000" sy="100000" flip="none" algn="tl"/>
              </a:blipFill>
              <a:effectLst>
                <a:outerShdw blurRad="60007" dist="310007" dir="7680000" sy="30000" kx="1300200" algn="ctr" rotWithShape="0">
                  <a:schemeClr val="bg2">
                    <a:lumMod val="75000"/>
                    <a:alpha val="32000"/>
                  </a:schemeClr>
                </a:outerShdw>
              </a:effectLst>
              <a:cs typeface="0 Jadid Bold" pitchFamily="2" charset="-78"/>
            </a:endParaRPr>
          </a:p>
        </p:txBody>
      </p:sp>
      <p:sp>
        <p:nvSpPr>
          <p:cNvPr id="3" name="Subtitle 2"/>
          <p:cNvSpPr>
            <a:spLocks noGrp="1"/>
          </p:cNvSpPr>
          <p:nvPr>
            <p:ph type="subTitle" idx="1"/>
          </p:nvPr>
        </p:nvSpPr>
        <p:spPr>
          <a:xfrm>
            <a:off x="4572001" y="4421080"/>
            <a:ext cx="3471168" cy="1260629"/>
          </a:xfrm>
        </p:spPr>
        <p:txBody>
          <a:bodyPr>
            <a:normAutofit/>
            <a:scene3d>
              <a:camera prst="orthographicFront"/>
              <a:lightRig rig="sunrise" dir="t"/>
            </a:scene3d>
            <a:sp3d extrusionH="57150" prstMaterial="dkEdge">
              <a:bevelT h="25400" prst="softRound"/>
            </a:sp3d>
          </a:bodyPr>
          <a:lstStyle/>
          <a:p>
            <a:pPr algn="ctr"/>
            <a:r>
              <a:rPr lang="fa-IR" sz="3600" b="1" dirty="0">
                <a:gradFill>
                  <a:gsLst>
                    <a:gs pos="0">
                      <a:schemeClr val="accent1">
                        <a:tint val="66000"/>
                        <a:satMod val="160000"/>
                      </a:schemeClr>
                    </a:gs>
                    <a:gs pos="32000">
                      <a:schemeClr val="accent3">
                        <a:lumMod val="75000"/>
                      </a:schemeClr>
                    </a:gs>
                    <a:gs pos="100000">
                      <a:schemeClr val="accent1">
                        <a:tint val="23500"/>
                        <a:satMod val="160000"/>
                      </a:schemeClr>
                    </a:gs>
                  </a:gsLst>
                  <a:lin ang="5400000" scaled="0"/>
                </a:gradFill>
                <a:effectLst>
                  <a:outerShdw blurRad="60007" dist="200025" dir="15000000" sy="30000" kx="-1800000" algn="bl" rotWithShape="0">
                    <a:prstClr val="black">
                      <a:alpha val="32000"/>
                    </a:prstClr>
                  </a:outerShdw>
                </a:effectLst>
                <a:cs typeface="B Titr" pitchFamily="2" charset="-78"/>
              </a:rPr>
              <a:t>حقوق  </a:t>
            </a:r>
            <a:r>
              <a:rPr lang="en-US" sz="3600" b="1" dirty="0" smtClean="0">
                <a:gradFill>
                  <a:gsLst>
                    <a:gs pos="0">
                      <a:schemeClr val="accent1">
                        <a:tint val="66000"/>
                        <a:satMod val="160000"/>
                      </a:schemeClr>
                    </a:gs>
                    <a:gs pos="32000">
                      <a:schemeClr val="accent3">
                        <a:lumMod val="75000"/>
                      </a:schemeClr>
                    </a:gs>
                    <a:gs pos="100000">
                      <a:schemeClr val="accent1">
                        <a:tint val="23500"/>
                        <a:satMod val="160000"/>
                      </a:schemeClr>
                    </a:gs>
                  </a:gsLst>
                  <a:lin ang="5400000" scaled="0"/>
                </a:gradFill>
                <a:effectLst>
                  <a:outerShdw blurRad="60007" dist="200025" dir="15000000" sy="30000" kx="-1800000" algn="bl" rotWithShape="0">
                    <a:prstClr val="black">
                      <a:alpha val="32000"/>
                    </a:prstClr>
                  </a:outerShdw>
                </a:effectLst>
                <a:cs typeface="B Titr" pitchFamily="2" charset="-78"/>
              </a:rPr>
              <a:t>,</a:t>
            </a:r>
            <a:r>
              <a:rPr lang="fa-IR" sz="3600" b="1" dirty="0" smtClean="0">
                <a:gradFill>
                  <a:gsLst>
                    <a:gs pos="0">
                      <a:schemeClr val="accent1">
                        <a:tint val="66000"/>
                        <a:satMod val="160000"/>
                      </a:schemeClr>
                    </a:gs>
                    <a:gs pos="32000">
                      <a:schemeClr val="accent3">
                        <a:lumMod val="75000"/>
                      </a:schemeClr>
                    </a:gs>
                    <a:gs pos="100000">
                      <a:schemeClr val="accent1">
                        <a:tint val="23500"/>
                        <a:satMod val="160000"/>
                      </a:schemeClr>
                    </a:gs>
                  </a:gsLst>
                  <a:lin ang="5400000" scaled="0"/>
                </a:gradFill>
                <a:effectLst>
                  <a:outerShdw blurRad="60007" dist="200025" dir="15000000" sy="30000" kx="-1800000" algn="bl" rotWithShape="0">
                    <a:prstClr val="black">
                      <a:alpha val="32000"/>
                    </a:prstClr>
                  </a:outerShdw>
                </a:effectLst>
                <a:cs typeface="B Titr" pitchFamily="2" charset="-78"/>
              </a:rPr>
              <a:t>مسئولیت </a:t>
            </a:r>
            <a:r>
              <a:rPr lang="fa-IR" sz="3600" b="1" dirty="0">
                <a:gradFill>
                  <a:gsLst>
                    <a:gs pos="0">
                      <a:schemeClr val="accent1">
                        <a:tint val="66000"/>
                        <a:satMod val="160000"/>
                      </a:schemeClr>
                    </a:gs>
                    <a:gs pos="32000">
                      <a:schemeClr val="accent3">
                        <a:lumMod val="75000"/>
                      </a:schemeClr>
                    </a:gs>
                    <a:gs pos="100000">
                      <a:schemeClr val="accent1">
                        <a:tint val="23500"/>
                        <a:satMod val="160000"/>
                      </a:schemeClr>
                    </a:gs>
                  </a:gsLst>
                  <a:lin ang="5400000" scaled="0"/>
                </a:gradFill>
                <a:effectLst>
                  <a:outerShdw blurRad="60007" dist="200025" dir="15000000" sy="30000" kx="-1800000" algn="bl" rotWithShape="0">
                    <a:prstClr val="black">
                      <a:alpha val="32000"/>
                    </a:prstClr>
                  </a:outerShdw>
                </a:effectLst>
                <a:cs typeface="B Titr" pitchFamily="2" charset="-78"/>
              </a:rPr>
              <a:t>و تعالی خانواده</a:t>
            </a:r>
            <a:endParaRPr lang="en-US" sz="3600" b="1" dirty="0">
              <a:gradFill>
                <a:gsLst>
                  <a:gs pos="0">
                    <a:schemeClr val="accent1">
                      <a:tint val="66000"/>
                      <a:satMod val="160000"/>
                    </a:schemeClr>
                  </a:gs>
                  <a:gs pos="32000">
                    <a:schemeClr val="accent3">
                      <a:lumMod val="75000"/>
                    </a:schemeClr>
                  </a:gs>
                  <a:gs pos="100000">
                    <a:schemeClr val="accent1">
                      <a:tint val="23500"/>
                      <a:satMod val="160000"/>
                    </a:schemeClr>
                  </a:gs>
                </a:gsLst>
                <a:lin ang="5400000" scaled="0"/>
              </a:gradFill>
              <a:effectLst>
                <a:outerShdw blurRad="60007" dist="200025" dir="15000000" sy="30000" kx="-1800000" algn="bl" rotWithShape="0">
                  <a:prstClr val="black">
                    <a:alpha val="32000"/>
                  </a:prstClr>
                </a:outerShdw>
              </a:effectLst>
              <a:cs typeface="B Titr" pitchFamily="2" charset="-78"/>
            </a:endParaRPr>
          </a:p>
          <a:p>
            <a:endParaRPr lang="fa-IR" sz="2800" dirty="0">
              <a:gradFill>
                <a:gsLst>
                  <a:gs pos="0">
                    <a:schemeClr val="accent1">
                      <a:tint val="66000"/>
                      <a:satMod val="160000"/>
                    </a:schemeClr>
                  </a:gs>
                  <a:gs pos="32000">
                    <a:schemeClr val="accent3">
                      <a:lumMod val="75000"/>
                    </a:schemeClr>
                  </a:gs>
                  <a:gs pos="100000">
                    <a:schemeClr val="accent1">
                      <a:tint val="23500"/>
                      <a:satMod val="160000"/>
                    </a:schemeClr>
                  </a:gs>
                </a:gsLst>
                <a:lin ang="5400000" scaled="0"/>
              </a:gradFill>
              <a:cs typeface="0 Nazanin Bold" pitchFamily="2" charset="-78"/>
            </a:endParaRPr>
          </a:p>
        </p:txBody>
      </p:sp>
    </p:spTree>
    <p:extLst>
      <p:ext uri="{BB962C8B-B14F-4D97-AF65-F5344CB8AC3E}">
        <p14:creationId xmlns:p14="http://schemas.microsoft.com/office/powerpoint/2010/main" val="29018224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solidFill>
                  <a:srgbClr val="00B050"/>
                </a:solidFill>
                <a:cs typeface="0 Mitra" pitchFamily="2" charset="-78"/>
              </a:rPr>
              <a:t>کارکردهای خانواده : </a:t>
            </a:r>
            <a:r>
              <a:rPr lang="en-US" dirty="0">
                <a:solidFill>
                  <a:srgbClr val="00B050"/>
                </a:solidFill>
                <a:cs typeface="0 Mitra" pitchFamily="2" charset="-78"/>
              </a:rPr>
              <a:t/>
            </a:r>
            <a:br>
              <a:rPr lang="en-US" dirty="0">
                <a:solidFill>
                  <a:srgbClr val="00B050"/>
                </a:solidFill>
                <a:cs typeface="0 Mitra" pitchFamily="2" charset="-78"/>
              </a:rPr>
            </a:br>
            <a:endParaRPr lang="fa-IR" dirty="0">
              <a:solidFill>
                <a:srgbClr val="00B050"/>
              </a:solidFill>
              <a:cs typeface="0 Mitra"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356905"/>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5920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a:blipFill>
            <a:blip r:embed="rId2"/>
            <a:tile tx="0" ty="0" sx="100000" sy="100000" flip="none" algn="tl"/>
          </a:blipFill>
        </p:spPr>
        <p:txBody>
          <a:bodyPr anchor="ctr">
            <a:normAutofit/>
            <a:scene3d>
              <a:camera prst="orthographicFront"/>
              <a:lightRig rig="threePt" dir="t"/>
            </a:scene3d>
            <a:sp3d contourW="12700" prstMaterial="flat">
              <a:bevelB w="69850" h="38100" prst="cross"/>
              <a:contourClr>
                <a:srgbClr val="FFFF00"/>
              </a:contourClr>
            </a:sp3d>
          </a:bodyPr>
          <a:lstStyle/>
          <a:p>
            <a:pPr algn="ctr"/>
            <a:r>
              <a:rPr lang="fa-IR" sz="4400" dirty="0" smtClean="0">
                <a:ln>
                  <a:solidFill>
                    <a:schemeClr val="accent1">
                      <a:lumMod val="50000"/>
                    </a:schemeClr>
                  </a:solidFill>
                </a:ln>
                <a:solidFill>
                  <a:srgbClr val="FFC000"/>
                </a:solidFill>
                <a:effectLst>
                  <a:outerShdw blurRad="60007" dist="200025" dir="15000000" sy="30000" kx="-1800000" algn="bl" rotWithShape="0">
                    <a:srgbClr val="C00000">
                      <a:alpha val="32000"/>
                    </a:srgbClr>
                  </a:outerShdw>
                  <a:reflection blurRad="6350" stA="60000" endA="900" endPos="60000" dist="29997" dir="5400000" sy="-100000" algn="bl" rotWithShape="0"/>
                </a:effectLst>
                <a:cs typeface="0 Jadid Bold" pitchFamily="2" charset="-78"/>
              </a:rPr>
              <a:t>فصل </a:t>
            </a:r>
            <a:r>
              <a:rPr lang="fa-IR" sz="4400" dirty="0">
                <a:ln>
                  <a:solidFill>
                    <a:schemeClr val="accent1">
                      <a:lumMod val="50000"/>
                    </a:schemeClr>
                  </a:solidFill>
                </a:ln>
                <a:solidFill>
                  <a:srgbClr val="FFC000"/>
                </a:solidFill>
                <a:effectLst>
                  <a:outerShdw blurRad="60007" dist="200025" dir="15000000" sy="30000" kx="-1800000" algn="bl" rotWithShape="0">
                    <a:srgbClr val="C00000">
                      <a:alpha val="32000"/>
                    </a:srgbClr>
                  </a:outerShdw>
                  <a:reflection blurRad="6350" stA="60000" endA="900" endPos="60000" dist="29997" dir="5400000" sy="-100000" algn="bl" rotWithShape="0"/>
                </a:effectLst>
                <a:cs typeface="0 Jadid Bold" pitchFamily="2" charset="-78"/>
              </a:rPr>
              <a:t>چهارم</a:t>
            </a:r>
            <a:endParaRPr lang="en-US" sz="4400" dirty="0">
              <a:ln>
                <a:solidFill>
                  <a:schemeClr val="accent1">
                    <a:lumMod val="50000"/>
                  </a:schemeClr>
                </a:solidFill>
              </a:ln>
              <a:solidFill>
                <a:srgbClr val="FFC000"/>
              </a:solidFill>
              <a:effectLst>
                <a:outerShdw blurRad="60007" dist="200025" dir="15000000" sy="30000" kx="-1800000" algn="bl" rotWithShape="0">
                  <a:srgbClr val="C00000">
                    <a:alpha val="32000"/>
                  </a:srgbClr>
                </a:outerShdw>
                <a:reflection blurRad="6350" stA="60000" endA="900" endPos="60000" dist="29997" dir="5400000" sy="-100000" algn="bl" rotWithShape="0"/>
              </a:effectLst>
              <a:cs typeface="0 Jadid Bold" pitchFamily="2" charset="-78"/>
            </a:endParaRPr>
          </a:p>
        </p:txBody>
      </p:sp>
      <p:sp>
        <p:nvSpPr>
          <p:cNvPr id="3" name="Content Placeholder 2"/>
          <p:cNvSpPr>
            <a:spLocks noGrp="1"/>
          </p:cNvSpPr>
          <p:nvPr>
            <p:ph sz="quarter" idx="1"/>
          </p:nvPr>
        </p:nvSpPr>
        <p:spPr>
          <a:xfrm>
            <a:off x="0" y="1484784"/>
            <a:ext cx="9144000" cy="5373216"/>
          </a:xfrm>
          <a:solidFill>
            <a:srgbClr val="FFFF66">
              <a:alpha val="96863"/>
            </a:srgbClr>
          </a:solidFill>
        </p:spPr>
        <p:txBody>
          <a:bodyPr lIns="180000">
            <a:scene3d>
              <a:camera prst="orthographicFront">
                <a:rot lat="0" lon="0" rev="0"/>
              </a:camera>
              <a:lightRig rig="threePt" dir="t"/>
            </a:scene3d>
          </a:bodyPr>
          <a:lstStyle/>
          <a:p>
            <a:pPr algn="ctr"/>
            <a:endParaRPr lang="fa-IR" sz="4000" dirty="0" smtClean="0">
              <a:ln w="15875" cap="rnd" cmpd="dbl">
                <a:solidFill>
                  <a:schemeClr val="accent1">
                    <a:lumMod val="50000"/>
                  </a:schemeClr>
                </a:solidFill>
                <a:bevel/>
              </a:ln>
              <a:cs typeface="0 Titr Bold" pitchFamily="2" charset="-78"/>
            </a:endParaRPr>
          </a:p>
          <a:p>
            <a:pPr algn="ctr"/>
            <a:endParaRPr lang="fa-IR" sz="4000" dirty="0">
              <a:ln w="15875" cap="rnd" cmpd="dbl">
                <a:solidFill>
                  <a:schemeClr val="accent1">
                    <a:lumMod val="50000"/>
                  </a:schemeClr>
                </a:solidFill>
                <a:bevel/>
              </a:ln>
              <a:cs typeface="0 Titr Bold" pitchFamily="2" charset="-78"/>
            </a:endParaRPr>
          </a:p>
          <a:p>
            <a:pPr algn="ctr"/>
            <a:r>
              <a:rPr lang="fa-IR" sz="4000" dirty="0" smtClean="0">
                <a:ln w="15875" cap="rnd" cmpd="dbl">
                  <a:solidFill>
                    <a:schemeClr val="accent1">
                      <a:lumMod val="50000"/>
                    </a:schemeClr>
                  </a:solidFill>
                  <a:bevel/>
                </a:ln>
                <a:solidFill>
                  <a:srgbClr val="00B050"/>
                </a:solidFill>
                <a:effectLst>
                  <a:outerShdw blurRad="50800" dist="50800" dir="1920000" algn="ctr" rotWithShape="0">
                    <a:srgbClr val="000000">
                      <a:alpha val="43137"/>
                    </a:srgbClr>
                  </a:outerShdw>
                  <a:reflection blurRad="6350" stA="60000" endA="900" endPos="60000" dist="29997" dir="5400000" sy="-100000" algn="bl" rotWithShape="0"/>
                </a:effectLst>
                <a:cs typeface="0 Titr Bold" pitchFamily="2" charset="-78"/>
              </a:rPr>
              <a:t>ایمن </a:t>
            </a:r>
            <a:r>
              <a:rPr lang="fa-IR" sz="4000" dirty="0">
                <a:ln w="15875" cap="rnd" cmpd="dbl">
                  <a:solidFill>
                    <a:schemeClr val="accent1">
                      <a:lumMod val="50000"/>
                    </a:schemeClr>
                  </a:solidFill>
                  <a:bevel/>
                </a:ln>
                <a:solidFill>
                  <a:srgbClr val="00B050"/>
                </a:solidFill>
                <a:effectLst>
                  <a:outerShdw blurRad="50800" dist="50800" dir="1920000" algn="ctr" rotWithShape="0">
                    <a:srgbClr val="000000">
                      <a:alpha val="43137"/>
                    </a:srgbClr>
                  </a:outerShdw>
                  <a:reflection blurRad="6350" stA="60000" endA="900" endPos="60000" dist="29997" dir="5400000" sy="-100000" algn="bl" rotWithShape="0"/>
                </a:effectLst>
                <a:cs typeface="0 Titr Bold" pitchFamily="2" charset="-78"/>
              </a:rPr>
              <a:t>سازی خانواده :</a:t>
            </a:r>
            <a:endParaRPr lang="en-US" sz="4000" dirty="0">
              <a:ln w="15875" cap="rnd" cmpd="dbl">
                <a:solidFill>
                  <a:schemeClr val="accent1">
                    <a:lumMod val="50000"/>
                  </a:schemeClr>
                </a:solidFill>
                <a:bevel/>
              </a:ln>
              <a:solidFill>
                <a:srgbClr val="00B050"/>
              </a:solidFill>
              <a:effectLst>
                <a:outerShdw blurRad="50800" dist="50800" dir="1920000" algn="ctr" rotWithShape="0">
                  <a:srgbClr val="000000">
                    <a:alpha val="43137"/>
                  </a:srgbClr>
                </a:outerShdw>
                <a:reflection blurRad="6350" stA="60000" endA="900" endPos="60000" dist="29997" dir="5400000" sy="-100000" algn="bl" rotWithShape="0"/>
              </a:effectLst>
              <a:cs typeface="0 Titr Bold" pitchFamily="2" charset="-78"/>
            </a:endParaRPr>
          </a:p>
          <a:p>
            <a:pPr algn="ctr"/>
            <a:endParaRPr lang="fa-IR" dirty="0">
              <a:ln w="15875" cap="rnd" cmpd="dbl">
                <a:solidFill>
                  <a:schemeClr val="accent1">
                    <a:lumMod val="50000"/>
                  </a:schemeClr>
                </a:solidFill>
                <a:bevel/>
              </a:ln>
            </a:endParaRPr>
          </a:p>
        </p:txBody>
      </p:sp>
    </p:spTree>
    <p:extLst>
      <p:ext uri="{BB962C8B-B14F-4D97-AF65-F5344CB8AC3E}">
        <p14:creationId xmlns:p14="http://schemas.microsoft.com/office/powerpoint/2010/main" val="42360667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5998720"/>
              </p:ext>
            </p:extLst>
          </p:nvPr>
        </p:nvGraphicFramePr>
        <p:xfrm>
          <a:off x="0" y="188913"/>
          <a:ext cx="8229600" cy="6335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3649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31961235"/>
              </p:ext>
            </p:extLst>
          </p:nvPr>
        </p:nvGraphicFramePr>
        <p:xfrm>
          <a:off x="0" y="0"/>
          <a:ext cx="9128381"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03430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16" y="116632"/>
            <a:ext cx="8856984" cy="1143000"/>
          </a:xfrm>
        </p:spPr>
        <p:txBody>
          <a:bodyPr anchor="ctr">
            <a:noAutofit/>
          </a:bodyPr>
          <a:lstStyle/>
          <a:p>
            <a:r>
              <a:rPr lang="fa-IR" sz="2400" b="1" dirty="0" smtClean="0">
                <a:solidFill>
                  <a:srgbClr val="7030A0"/>
                </a:solidFill>
                <a:cs typeface="0 Koodak Bold" pitchFamily="2" charset="-78"/>
              </a:rPr>
              <a:t>نسبت  </a:t>
            </a:r>
            <a:r>
              <a:rPr lang="fa-IR" sz="2400" b="1" dirty="0">
                <a:solidFill>
                  <a:srgbClr val="7030A0"/>
                </a:solidFill>
                <a:cs typeface="0 Koodak Bold" pitchFamily="2" charset="-78"/>
              </a:rPr>
              <a:t>طلاق </a:t>
            </a:r>
            <a:r>
              <a:rPr lang="fa-IR" sz="2400" b="1" dirty="0" smtClean="0">
                <a:solidFill>
                  <a:srgbClr val="7030A0"/>
                </a:solidFill>
                <a:cs typeface="0 Koodak Bold" pitchFamily="2" charset="-78"/>
              </a:rPr>
              <a:t>به </a:t>
            </a:r>
            <a:r>
              <a:rPr lang="fa-IR" sz="2400" b="1" dirty="0">
                <a:solidFill>
                  <a:srgbClr val="7030A0"/>
                </a:solidFill>
                <a:cs typeface="0 Koodak Bold" pitchFamily="2" charset="-78"/>
              </a:rPr>
              <a:t>ازدواج در کشورهای </a:t>
            </a:r>
            <a:r>
              <a:rPr lang="fa-IR" sz="2400" b="1" dirty="0" smtClean="0">
                <a:solidFill>
                  <a:srgbClr val="7030A0"/>
                </a:solidFill>
                <a:cs typeface="0 Koodak Bold" pitchFamily="2" charset="-78"/>
              </a:rPr>
              <a:t>غیراسلامی (درصد)(میانگین </a:t>
            </a:r>
            <a:r>
              <a:rPr lang="fa-IR" sz="2400" b="1" dirty="0">
                <a:solidFill>
                  <a:srgbClr val="7030A0"/>
                </a:solidFill>
                <a:cs typeface="0 Koodak Bold" pitchFamily="2" charset="-78"/>
              </a:rPr>
              <a:t>2003-1999</a:t>
            </a:r>
            <a:r>
              <a:rPr lang="fa-IR" sz="2400" b="1" dirty="0" smtClean="0">
                <a:solidFill>
                  <a:srgbClr val="7030A0"/>
                </a:solidFill>
                <a:cs typeface="0 Koodak Bold" pitchFamily="2" charset="-78"/>
              </a:rPr>
              <a:t>)</a:t>
            </a:r>
            <a:endParaRPr lang="fa-IR" sz="2400" b="1" dirty="0">
              <a:solidFill>
                <a:srgbClr val="7030A0"/>
              </a:solidFill>
              <a:cs typeface="0 Koodak Bold" pitchFamily="2" charset="-78"/>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812732791"/>
              </p:ext>
            </p:extLst>
          </p:nvPr>
        </p:nvGraphicFramePr>
        <p:xfrm>
          <a:off x="323528" y="1124744"/>
          <a:ext cx="8496944" cy="5544617"/>
        </p:xfrm>
        <a:graphic>
          <a:graphicData uri="http://schemas.openxmlformats.org/drawingml/2006/table">
            <a:tbl>
              <a:tblPr rtl="1" firstRow="1" firstCol="1" bandRow="1">
                <a:tableStyleId>{5C22544A-7EE6-4342-B048-85BDC9FD1C3A}</a:tableStyleId>
              </a:tblPr>
              <a:tblGrid>
                <a:gridCol w="2181519"/>
                <a:gridCol w="2066953"/>
                <a:gridCol w="2035129"/>
                <a:gridCol w="2213343"/>
              </a:tblGrid>
              <a:tr h="426509">
                <a:tc>
                  <a:txBody>
                    <a:bodyPr/>
                    <a:lstStyle/>
                    <a:p>
                      <a:pPr algn="r" rtl="1">
                        <a:lnSpc>
                          <a:spcPct val="115000"/>
                        </a:lnSpc>
                        <a:spcAft>
                          <a:spcPts val="0"/>
                        </a:spcAft>
                      </a:pPr>
                      <a:r>
                        <a:rPr lang="fa-IR" sz="2400" b="0" dirty="0">
                          <a:effectLst/>
                          <a:cs typeface="0 Koodak Bold" pitchFamily="2" charset="-78"/>
                        </a:rPr>
                        <a:t>بلژیک</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rPr>
                        <a:t> 67/7</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فرانسه</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41/3</a:t>
                      </a:r>
                      <a:endParaRPr lang="en-US" sz="2400" b="1" dirty="0">
                        <a:effectLst/>
                        <a:latin typeface="Calibri"/>
                        <a:ea typeface="Calibri"/>
                        <a:cs typeface="Arial"/>
                      </a:endParaRPr>
                    </a:p>
                  </a:txBody>
                  <a:tcPr marL="68580" marR="68580" marT="0" marB="0"/>
                </a:tc>
              </a:tr>
              <a:tr h="426509">
                <a:tc>
                  <a:txBody>
                    <a:bodyPr/>
                    <a:lstStyle/>
                    <a:p>
                      <a:pPr algn="r" rtl="1">
                        <a:lnSpc>
                          <a:spcPct val="115000"/>
                        </a:lnSpc>
                        <a:spcAft>
                          <a:spcPts val="0"/>
                        </a:spcAft>
                      </a:pPr>
                      <a:r>
                        <a:rPr lang="fa-IR" sz="2400" b="0" dirty="0">
                          <a:effectLst/>
                          <a:cs typeface="0 Koodak Bold" pitchFamily="2" charset="-78"/>
                        </a:rPr>
                        <a:t>کوبا</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latin typeface="Calibri"/>
                          <a:ea typeface="Calibri"/>
                          <a:cs typeface="Arial"/>
                        </a:rPr>
                        <a:t>65/9</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سوئیس</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40/8</a:t>
                      </a:r>
                      <a:endParaRPr lang="en-US" sz="2400" b="1" dirty="0">
                        <a:effectLst/>
                        <a:latin typeface="Calibri"/>
                        <a:ea typeface="Calibri"/>
                        <a:cs typeface="Arial"/>
                      </a:endParaRPr>
                    </a:p>
                  </a:txBody>
                  <a:tcPr marL="68580" marR="68580" marT="0" marB="0"/>
                </a:tc>
              </a:tr>
              <a:tr h="426509">
                <a:tc>
                  <a:txBody>
                    <a:bodyPr/>
                    <a:lstStyle/>
                    <a:p>
                      <a:pPr algn="r" rtl="1">
                        <a:lnSpc>
                          <a:spcPct val="115000"/>
                        </a:lnSpc>
                        <a:spcAft>
                          <a:spcPts val="0"/>
                        </a:spcAft>
                      </a:pPr>
                      <a:r>
                        <a:rPr lang="fa-IR" sz="2400" b="0" dirty="0">
                          <a:effectLst/>
                          <a:cs typeface="0 Koodak Bold" pitchFamily="2" charset="-78"/>
                        </a:rPr>
                        <a:t>اروگوئه</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latin typeface="Calibri"/>
                          <a:ea typeface="Calibri"/>
                          <a:cs typeface="Arial"/>
                        </a:rPr>
                        <a:t>58/7</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ژاپن</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35/6</a:t>
                      </a:r>
                      <a:endParaRPr lang="en-US" sz="2400" b="1" dirty="0">
                        <a:effectLst/>
                        <a:latin typeface="Calibri"/>
                        <a:ea typeface="Calibri"/>
                        <a:cs typeface="Arial"/>
                      </a:endParaRPr>
                    </a:p>
                  </a:txBody>
                  <a:tcPr marL="68580" marR="68580" marT="0" marB="0"/>
                </a:tc>
              </a:tr>
              <a:tr h="426509">
                <a:tc>
                  <a:txBody>
                    <a:bodyPr/>
                    <a:lstStyle/>
                    <a:p>
                      <a:pPr algn="r" rtl="1">
                        <a:lnSpc>
                          <a:spcPct val="115000"/>
                        </a:lnSpc>
                        <a:spcAft>
                          <a:spcPts val="0"/>
                        </a:spcAft>
                      </a:pPr>
                      <a:r>
                        <a:rPr lang="fa-IR" sz="2400" b="0" dirty="0">
                          <a:effectLst/>
                          <a:cs typeface="0 Koodak Bold" pitchFamily="2" charset="-78"/>
                        </a:rPr>
                        <a:t>سوئد</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latin typeface="Calibri"/>
                          <a:ea typeface="Calibri"/>
                          <a:cs typeface="Arial"/>
                        </a:rPr>
                        <a:t>54/9</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پرتغال</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35/3</a:t>
                      </a:r>
                      <a:endParaRPr lang="en-US" sz="2400" b="1" dirty="0">
                        <a:effectLst/>
                        <a:latin typeface="Calibri"/>
                        <a:ea typeface="Calibri"/>
                        <a:cs typeface="Arial"/>
                      </a:endParaRPr>
                    </a:p>
                  </a:txBody>
                  <a:tcPr marL="68580" marR="68580" marT="0" marB="0"/>
                </a:tc>
              </a:tr>
              <a:tr h="426509">
                <a:tc>
                  <a:txBody>
                    <a:bodyPr/>
                    <a:lstStyle/>
                    <a:p>
                      <a:pPr algn="r" rtl="1">
                        <a:lnSpc>
                          <a:spcPct val="115000"/>
                        </a:lnSpc>
                        <a:spcAft>
                          <a:spcPts val="0"/>
                        </a:spcAft>
                      </a:pPr>
                      <a:r>
                        <a:rPr lang="fa-IR" sz="2400" b="0" dirty="0">
                          <a:effectLst/>
                          <a:cs typeface="0 Koodak Bold" pitchFamily="2" charset="-78"/>
                        </a:rPr>
                        <a:t>انگلیس</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latin typeface="Calibri"/>
                          <a:ea typeface="Calibri"/>
                          <a:cs typeface="Arial"/>
                        </a:rPr>
                        <a:t>54/8</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هلند</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32/8</a:t>
                      </a:r>
                      <a:endParaRPr lang="en-US" sz="2400" b="1" dirty="0">
                        <a:effectLst/>
                        <a:latin typeface="Calibri"/>
                        <a:ea typeface="Calibri"/>
                        <a:cs typeface="Arial"/>
                      </a:endParaRPr>
                    </a:p>
                  </a:txBody>
                  <a:tcPr marL="68580" marR="68580" marT="0" marB="0"/>
                </a:tc>
              </a:tr>
              <a:tr h="426509">
                <a:tc>
                  <a:txBody>
                    <a:bodyPr/>
                    <a:lstStyle/>
                    <a:p>
                      <a:pPr algn="r" rtl="1">
                        <a:lnSpc>
                          <a:spcPct val="115000"/>
                        </a:lnSpc>
                        <a:spcAft>
                          <a:spcPts val="0"/>
                        </a:spcAft>
                      </a:pPr>
                      <a:r>
                        <a:rPr lang="fa-IR" sz="2400" b="0" dirty="0">
                          <a:effectLst/>
                          <a:cs typeface="0 Koodak Bold" pitchFamily="2" charset="-78"/>
                        </a:rPr>
                        <a:t>آلمان</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latin typeface="Calibri"/>
                          <a:ea typeface="Calibri"/>
                          <a:cs typeface="Arial"/>
                        </a:rPr>
                        <a:t>49/7</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ونزوئلا</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21/8</a:t>
                      </a:r>
                      <a:endParaRPr lang="en-US" sz="2400" b="1" dirty="0">
                        <a:effectLst/>
                        <a:latin typeface="Calibri"/>
                        <a:ea typeface="Calibri"/>
                        <a:cs typeface="Arial"/>
                      </a:endParaRPr>
                    </a:p>
                  </a:txBody>
                  <a:tcPr marL="68580" marR="68580" marT="0" marB="0"/>
                </a:tc>
              </a:tr>
              <a:tr h="426509">
                <a:tc>
                  <a:txBody>
                    <a:bodyPr/>
                    <a:lstStyle/>
                    <a:p>
                      <a:pPr algn="r" rtl="1">
                        <a:lnSpc>
                          <a:spcPct val="115000"/>
                        </a:lnSpc>
                        <a:spcAft>
                          <a:spcPts val="0"/>
                        </a:spcAft>
                      </a:pPr>
                      <a:r>
                        <a:rPr lang="fa-IR" sz="2400" b="0" dirty="0">
                          <a:effectLst/>
                          <a:cs typeface="0 Koodak Bold" pitchFamily="2" charset="-78"/>
                        </a:rPr>
                        <a:t>استرالیا</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latin typeface="Calibri"/>
                          <a:ea typeface="Calibri"/>
                          <a:cs typeface="Arial"/>
                        </a:rPr>
                        <a:t>48/8</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یونان</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16/7</a:t>
                      </a:r>
                      <a:endParaRPr lang="en-US" sz="2400" b="1" dirty="0">
                        <a:effectLst/>
                        <a:latin typeface="Calibri"/>
                        <a:ea typeface="Calibri"/>
                        <a:cs typeface="Arial"/>
                      </a:endParaRPr>
                    </a:p>
                  </a:txBody>
                  <a:tcPr marL="68580" marR="68580" marT="0" marB="0"/>
                </a:tc>
              </a:tr>
              <a:tr h="426509">
                <a:tc>
                  <a:txBody>
                    <a:bodyPr/>
                    <a:lstStyle/>
                    <a:p>
                      <a:pPr algn="r" rtl="1">
                        <a:lnSpc>
                          <a:spcPct val="115000"/>
                        </a:lnSpc>
                        <a:spcAft>
                          <a:spcPts val="0"/>
                        </a:spcAft>
                      </a:pPr>
                      <a:r>
                        <a:rPr lang="fa-IR" sz="2400" b="0" dirty="0">
                          <a:effectLst/>
                          <a:cs typeface="0 Koodak Bold" pitchFamily="2" charset="-78"/>
                        </a:rPr>
                        <a:t>کانادا</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latin typeface="Calibri"/>
                          <a:ea typeface="Calibri"/>
                          <a:cs typeface="Arial"/>
                        </a:rPr>
                        <a:t>46/7</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چین</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14/9</a:t>
                      </a:r>
                      <a:endParaRPr lang="en-US" sz="2400" b="1" dirty="0">
                        <a:effectLst/>
                        <a:latin typeface="Calibri"/>
                        <a:ea typeface="Calibri"/>
                        <a:cs typeface="Arial"/>
                      </a:endParaRPr>
                    </a:p>
                  </a:txBody>
                  <a:tcPr marL="68580" marR="68580" marT="0" marB="0"/>
                </a:tc>
              </a:tr>
              <a:tr h="426509">
                <a:tc>
                  <a:txBody>
                    <a:bodyPr/>
                    <a:lstStyle/>
                    <a:p>
                      <a:pPr algn="r" rtl="1">
                        <a:lnSpc>
                          <a:spcPct val="115000"/>
                        </a:lnSpc>
                        <a:spcAft>
                          <a:spcPts val="0"/>
                        </a:spcAft>
                      </a:pPr>
                      <a:r>
                        <a:rPr lang="fa-IR" sz="2400" b="0" dirty="0">
                          <a:effectLst/>
                          <a:cs typeface="0 Koodak Bold" pitchFamily="2" charset="-78"/>
                        </a:rPr>
                        <a:t>دانمارک</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latin typeface="Calibri"/>
                          <a:ea typeface="Calibri"/>
                          <a:cs typeface="Arial"/>
                        </a:rPr>
                        <a:t>44/5</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ایتالیا</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14/4</a:t>
                      </a:r>
                      <a:endParaRPr lang="en-US" sz="2400" b="1" dirty="0">
                        <a:effectLst/>
                        <a:latin typeface="Calibri"/>
                        <a:ea typeface="Calibri"/>
                        <a:cs typeface="Arial"/>
                      </a:endParaRPr>
                    </a:p>
                  </a:txBody>
                  <a:tcPr marL="68580" marR="68580" marT="0" marB="0"/>
                </a:tc>
              </a:tr>
              <a:tr h="426509">
                <a:tc>
                  <a:txBody>
                    <a:bodyPr/>
                    <a:lstStyle/>
                    <a:p>
                      <a:pPr algn="r" rtl="1">
                        <a:lnSpc>
                          <a:spcPct val="115000"/>
                        </a:lnSpc>
                        <a:spcAft>
                          <a:spcPts val="0"/>
                        </a:spcAft>
                      </a:pPr>
                      <a:r>
                        <a:rPr lang="fa-IR" sz="2400" b="0" dirty="0">
                          <a:effectLst/>
                          <a:cs typeface="0 Koodak Bold" pitchFamily="2" charset="-78"/>
                        </a:rPr>
                        <a:t>روسیه</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latin typeface="Calibri"/>
                          <a:ea typeface="Calibri"/>
                          <a:cs typeface="Arial"/>
                        </a:rPr>
                        <a:t>43/3</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ارمنستان</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12/3</a:t>
                      </a:r>
                      <a:endParaRPr lang="en-US" sz="2400" b="1" dirty="0">
                        <a:effectLst/>
                        <a:latin typeface="Calibri"/>
                        <a:ea typeface="Calibri"/>
                        <a:cs typeface="Arial"/>
                      </a:endParaRPr>
                    </a:p>
                  </a:txBody>
                  <a:tcPr marL="68580" marR="68580" marT="0" marB="0"/>
                </a:tc>
              </a:tr>
              <a:tr h="426509">
                <a:tc>
                  <a:txBody>
                    <a:bodyPr/>
                    <a:lstStyle/>
                    <a:p>
                      <a:pPr algn="r" rtl="1">
                        <a:lnSpc>
                          <a:spcPct val="115000"/>
                        </a:lnSpc>
                        <a:spcAft>
                          <a:spcPts val="0"/>
                        </a:spcAft>
                      </a:pPr>
                      <a:r>
                        <a:rPr lang="fa-IR" sz="2400" b="0" dirty="0">
                          <a:effectLst/>
                          <a:cs typeface="0 Koodak Bold" pitchFamily="2" charset="-78"/>
                        </a:rPr>
                        <a:t>جمهوری چک</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latin typeface="Calibri"/>
                          <a:ea typeface="Calibri"/>
                          <a:cs typeface="Arial"/>
                        </a:rPr>
                        <a:t>43/3</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مکزیک</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8/6</a:t>
                      </a:r>
                      <a:endParaRPr lang="en-US" sz="2400" b="1" dirty="0">
                        <a:effectLst/>
                        <a:latin typeface="Calibri"/>
                        <a:ea typeface="Calibri"/>
                        <a:cs typeface="Arial"/>
                      </a:endParaRPr>
                    </a:p>
                  </a:txBody>
                  <a:tcPr marL="68580" marR="68580" marT="0" marB="0"/>
                </a:tc>
              </a:tr>
              <a:tr h="426509">
                <a:tc>
                  <a:txBody>
                    <a:bodyPr/>
                    <a:lstStyle/>
                    <a:p>
                      <a:pPr algn="r" rtl="1">
                        <a:lnSpc>
                          <a:spcPct val="115000"/>
                        </a:lnSpc>
                        <a:spcAft>
                          <a:spcPts val="0"/>
                        </a:spcAft>
                      </a:pPr>
                      <a:r>
                        <a:rPr lang="fa-IR" sz="2400" b="0" dirty="0">
                          <a:effectLst/>
                          <a:cs typeface="0 Koodak Bold" pitchFamily="2" charset="-78"/>
                        </a:rPr>
                        <a:t>نروژ</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latin typeface="Calibri"/>
                          <a:ea typeface="Calibri"/>
                          <a:cs typeface="Arial"/>
                        </a:rPr>
                        <a:t>42/9</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جامائیکا</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5/9</a:t>
                      </a:r>
                      <a:endParaRPr lang="en-US" sz="2400" b="1" dirty="0">
                        <a:effectLst/>
                        <a:latin typeface="Calibri"/>
                        <a:ea typeface="Calibri"/>
                        <a:cs typeface="Arial"/>
                      </a:endParaRPr>
                    </a:p>
                  </a:txBody>
                  <a:tcPr marL="68580" marR="68580" marT="0" marB="0"/>
                </a:tc>
              </a:tr>
              <a:tr h="426509">
                <a:tc>
                  <a:txBody>
                    <a:bodyPr/>
                    <a:lstStyle/>
                    <a:p>
                      <a:pPr algn="r" rtl="1">
                        <a:lnSpc>
                          <a:spcPct val="115000"/>
                        </a:lnSpc>
                        <a:spcAft>
                          <a:spcPts val="0"/>
                        </a:spcAft>
                      </a:pPr>
                      <a:r>
                        <a:rPr lang="fa-IR" sz="2400" b="0" dirty="0">
                          <a:effectLst/>
                          <a:cs typeface="0 Koodak Bold" pitchFamily="2" charset="-78"/>
                        </a:rPr>
                        <a:t>آمریکا</a:t>
                      </a:r>
                      <a:endParaRPr lang="en-US" sz="2400" b="0" dirty="0">
                        <a:effectLst/>
                        <a:latin typeface="Calibri"/>
                        <a:ea typeface="Calibri"/>
                        <a:cs typeface="0 Koodak Bold" pitchFamily="2" charset="-78"/>
                      </a:endParaRPr>
                    </a:p>
                  </a:txBody>
                  <a:tcPr marL="68580" marR="68580" marT="0" marB="0"/>
                </a:tc>
                <a:tc>
                  <a:txBody>
                    <a:bodyPr/>
                    <a:lstStyle/>
                    <a:p>
                      <a:pPr algn="justLow" rtl="1">
                        <a:lnSpc>
                          <a:spcPct val="115000"/>
                        </a:lnSpc>
                        <a:spcAft>
                          <a:spcPts val="0"/>
                        </a:spcAft>
                      </a:pPr>
                      <a:r>
                        <a:rPr lang="fa-IR" sz="2400" dirty="0" smtClean="0">
                          <a:effectLst>
                            <a:outerShdw blurRad="38100" dist="38100" dir="2700000" algn="tl">
                              <a:srgbClr val="000000">
                                <a:alpha val="43137"/>
                              </a:srgbClr>
                            </a:outerShdw>
                          </a:effectLst>
                          <a:latin typeface="Calibri"/>
                          <a:ea typeface="Calibri"/>
                          <a:cs typeface="Arial"/>
                        </a:rPr>
                        <a:t>42/6</a:t>
                      </a:r>
                      <a:endParaRPr lang="en-US" sz="2400"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algn="r" rtl="1">
                        <a:lnSpc>
                          <a:spcPct val="115000"/>
                        </a:lnSpc>
                        <a:spcAft>
                          <a:spcPts val="0"/>
                        </a:spcAft>
                      </a:pPr>
                      <a:r>
                        <a:rPr lang="fa-IR" sz="2400" b="1" dirty="0">
                          <a:effectLst/>
                          <a:cs typeface="0 Koodak Bold" pitchFamily="2" charset="-78"/>
                        </a:rPr>
                        <a:t>مغولستان</a:t>
                      </a:r>
                      <a:endParaRPr lang="en-US" sz="2400" b="1"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b="1" dirty="0" smtClean="0">
                          <a:effectLst/>
                          <a:latin typeface="Calibri"/>
                          <a:ea typeface="Calibri"/>
                          <a:cs typeface="Arial"/>
                        </a:rPr>
                        <a:t>5/7</a:t>
                      </a:r>
                      <a:endParaRPr lang="en-US" sz="2400" b="1"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2156912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850106"/>
          </a:xfrm>
        </p:spPr>
        <p:txBody>
          <a:bodyPr>
            <a:noAutofit/>
          </a:bodyPr>
          <a:lstStyle/>
          <a:p>
            <a:pPr algn="ctr"/>
            <a:r>
              <a:rPr lang="fa-IR" sz="2400" b="1" dirty="0" smtClean="0">
                <a:solidFill>
                  <a:srgbClr val="7030A0"/>
                </a:solidFill>
                <a:cs typeface="0 Koodak Bold" pitchFamily="2" charset="-78"/>
              </a:rPr>
              <a:t>نسبت </a:t>
            </a:r>
            <a:r>
              <a:rPr lang="fa-IR" sz="2400" b="1" dirty="0">
                <a:solidFill>
                  <a:srgbClr val="7030A0"/>
                </a:solidFill>
                <a:cs typeface="0 Koodak Bold" pitchFamily="2" charset="-78"/>
              </a:rPr>
              <a:t>طلاق </a:t>
            </a:r>
            <a:r>
              <a:rPr lang="fa-IR" sz="2400" b="1" dirty="0" smtClean="0">
                <a:solidFill>
                  <a:srgbClr val="7030A0"/>
                </a:solidFill>
                <a:cs typeface="0 Koodak Bold" pitchFamily="2" charset="-78"/>
              </a:rPr>
              <a:t>به </a:t>
            </a:r>
            <a:r>
              <a:rPr lang="fa-IR" sz="2400" b="1" dirty="0">
                <a:solidFill>
                  <a:srgbClr val="7030A0"/>
                </a:solidFill>
                <a:cs typeface="0 Koodak Bold" pitchFamily="2" charset="-78"/>
              </a:rPr>
              <a:t>ازدواج در کشورهای </a:t>
            </a:r>
            <a:r>
              <a:rPr lang="fa-IR" sz="2400" b="1" dirty="0" smtClean="0">
                <a:solidFill>
                  <a:srgbClr val="7030A0"/>
                </a:solidFill>
                <a:cs typeface="0 Koodak Bold" pitchFamily="2" charset="-78"/>
              </a:rPr>
              <a:t>اسلامی (درصد) (میانگین </a:t>
            </a:r>
            <a:r>
              <a:rPr lang="fa-IR" sz="2400" b="1" dirty="0">
                <a:solidFill>
                  <a:srgbClr val="7030A0"/>
                </a:solidFill>
                <a:cs typeface="0 Koodak Bold" pitchFamily="2" charset="-78"/>
              </a:rPr>
              <a:t>2003-</a:t>
            </a:r>
            <a:r>
              <a:rPr lang="fa-IR" sz="2400" dirty="0">
                <a:solidFill>
                  <a:srgbClr val="7030A0"/>
                </a:solidFill>
                <a:cs typeface="0 Koodak Bold" pitchFamily="2" charset="-78"/>
              </a:rPr>
              <a:t>1999)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104638049"/>
              </p:ext>
            </p:extLst>
          </p:nvPr>
        </p:nvGraphicFramePr>
        <p:xfrm>
          <a:off x="395536" y="1412781"/>
          <a:ext cx="8424936" cy="4214195"/>
        </p:xfrm>
        <a:graphic>
          <a:graphicData uri="http://schemas.openxmlformats.org/drawingml/2006/table">
            <a:tbl>
              <a:tblPr rtl="1" firstRow="1" firstCol="1" bandRow="1">
                <a:tableStyleId>{5C22544A-7EE6-4342-B048-85BDC9FD1C3A}</a:tableStyleId>
              </a:tblPr>
              <a:tblGrid>
                <a:gridCol w="1797164"/>
                <a:gridCol w="2525604"/>
                <a:gridCol w="2304320"/>
                <a:gridCol w="1797848"/>
              </a:tblGrid>
              <a:tr h="368520">
                <a:tc>
                  <a:txBody>
                    <a:bodyPr/>
                    <a:lstStyle/>
                    <a:p>
                      <a:pPr algn="r" rtl="1">
                        <a:lnSpc>
                          <a:spcPct val="115000"/>
                        </a:lnSpc>
                        <a:spcAft>
                          <a:spcPts val="0"/>
                        </a:spcAft>
                      </a:pPr>
                      <a:r>
                        <a:rPr lang="fa-IR" sz="2400" dirty="0">
                          <a:effectLst/>
                          <a:cs typeface="0 Koodak Bold" pitchFamily="2" charset="-78"/>
                        </a:rPr>
                        <a:t>مالدیو</a:t>
                      </a:r>
                      <a:endParaRPr lang="en-US" sz="2400"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47/4</a:t>
                      </a:r>
                      <a:endParaRPr lang="en-US" sz="2400" dirty="0">
                        <a:effectLst/>
                        <a:latin typeface="Arial" pitchFamily="34" charset="0"/>
                        <a:ea typeface="Calibri"/>
                        <a:cs typeface="Arial" pitchFamily="34" charset="0"/>
                      </a:endParaRPr>
                    </a:p>
                  </a:txBody>
                  <a:tcPr marL="68580" marR="68580" marT="0" marB="0"/>
                </a:tc>
                <a:tc>
                  <a:txBody>
                    <a:bodyPr/>
                    <a:lstStyle/>
                    <a:p>
                      <a:pPr algn="r" rtl="1">
                        <a:lnSpc>
                          <a:spcPct val="115000"/>
                        </a:lnSpc>
                        <a:spcAft>
                          <a:spcPts val="0"/>
                        </a:spcAft>
                      </a:pPr>
                      <a:r>
                        <a:rPr lang="fa-IR" sz="2400" dirty="0">
                          <a:effectLst/>
                          <a:cs typeface="0 Koodak Bold" pitchFamily="2" charset="-78"/>
                        </a:rPr>
                        <a:t>ایران</a:t>
                      </a:r>
                      <a:endParaRPr lang="en-US" sz="2400"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9/4</a:t>
                      </a:r>
                      <a:endParaRPr lang="en-US" sz="2400" dirty="0">
                        <a:effectLst/>
                        <a:latin typeface="Arial" pitchFamily="34" charset="0"/>
                        <a:ea typeface="Calibri"/>
                        <a:cs typeface="Arial" pitchFamily="34" charset="0"/>
                      </a:endParaRPr>
                    </a:p>
                  </a:txBody>
                  <a:tcPr marL="68580" marR="68580" marT="0" marB="0"/>
                </a:tc>
              </a:tr>
              <a:tr h="368520">
                <a:tc>
                  <a:txBody>
                    <a:bodyPr/>
                    <a:lstStyle/>
                    <a:p>
                      <a:pPr algn="r" rtl="1">
                        <a:lnSpc>
                          <a:spcPct val="115000"/>
                        </a:lnSpc>
                        <a:spcAft>
                          <a:spcPts val="0"/>
                        </a:spcAft>
                      </a:pPr>
                      <a:r>
                        <a:rPr lang="fa-IR" sz="2400">
                          <a:effectLst/>
                          <a:cs typeface="0 Koodak Bold" pitchFamily="2" charset="-78"/>
                        </a:rPr>
                        <a:t>کویت</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32/6</a:t>
                      </a:r>
                      <a:endParaRPr lang="en-US" sz="2400" dirty="0">
                        <a:effectLst/>
                        <a:latin typeface="Arial" pitchFamily="34" charset="0"/>
                        <a:ea typeface="Calibri"/>
                        <a:cs typeface="Arial" pitchFamily="34" charset="0"/>
                      </a:endParaRPr>
                    </a:p>
                  </a:txBody>
                  <a:tcPr marL="68580" marR="68580" marT="0" marB="0"/>
                </a:tc>
                <a:tc>
                  <a:txBody>
                    <a:bodyPr/>
                    <a:lstStyle/>
                    <a:p>
                      <a:pPr algn="r" rtl="1">
                        <a:lnSpc>
                          <a:spcPct val="115000"/>
                        </a:lnSpc>
                        <a:spcAft>
                          <a:spcPts val="0"/>
                        </a:spcAft>
                      </a:pPr>
                      <a:r>
                        <a:rPr lang="fa-IR" sz="2400" dirty="0">
                          <a:effectLst/>
                          <a:cs typeface="0 Koodak Bold" pitchFamily="2" charset="-78"/>
                        </a:rPr>
                        <a:t>ترکیه</a:t>
                      </a:r>
                      <a:endParaRPr lang="en-US" sz="2400"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9/1</a:t>
                      </a:r>
                      <a:endParaRPr lang="en-US" sz="2400" dirty="0">
                        <a:effectLst/>
                        <a:latin typeface="Arial" pitchFamily="34" charset="0"/>
                        <a:ea typeface="Calibri"/>
                        <a:cs typeface="Arial" pitchFamily="34" charset="0"/>
                      </a:endParaRPr>
                    </a:p>
                  </a:txBody>
                  <a:tcPr marL="68580" marR="68580" marT="0" marB="0"/>
                </a:tc>
              </a:tr>
              <a:tr h="368520">
                <a:tc>
                  <a:txBody>
                    <a:bodyPr/>
                    <a:lstStyle/>
                    <a:p>
                      <a:pPr algn="r" rtl="1">
                        <a:lnSpc>
                          <a:spcPct val="115000"/>
                        </a:lnSpc>
                        <a:spcAft>
                          <a:spcPts val="0"/>
                        </a:spcAft>
                      </a:pPr>
                      <a:r>
                        <a:rPr lang="fa-IR" sz="2400">
                          <a:effectLst/>
                          <a:cs typeface="0 Koodak Bold" pitchFamily="2" charset="-78"/>
                        </a:rPr>
                        <a:t>قزاقستان</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30/4</a:t>
                      </a:r>
                      <a:endParaRPr lang="en-US" sz="2400" dirty="0">
                        <a:effectLst/>
                        <a:latin typeface="Arial" pitchFamily="34" charset="0"/>
                        <a:ea typeface="Calibri"/>
                        <a:cs typeface="Arial" pitchFamily="34" charset="0"/>
                      </a:endParaRPr>
                    </a:p>
                  </a:txBody>
                  <a:tcPr marL="68580" marR="68580" marT="0" marB="0"/>
                </a:tc>
                <a:tc>
                  <a:txBody>
                    <a:bodyPr/>
                    <a:lstStyle/>
                    <a:p>
                      <a:pPr algn="r" rtl="1">
                        <a:lnSpc>
                          <a:spcPct val="115000"/>
                        </a:lnSpc>
                        <a:spcAft>
                          <a:spcPts val="0"/>
                        </a:spcAft>
                      </a:pPr>
                      <a:r>
                        <a:rPr lang="fa-IR" sz="2400" dirty="0">
                          <a:effectLst/>
                          <a:cs typeface="0 Koodak Bold" pitchFamily="2" charset="-78"/>
                        </a:rPr>
                        <a:t>تاجیکستان</a:t>
                      </a:r>
                      <a:endParaRPr lang="en-US" sz="2400"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7/8</a:t>
                      </a:r>
                      <a:endParaRPr lang="en-US" sz="2400" dirty="0">
                        <a:effectLst/>
                        <a:latin typeface="Arial" pitchFamily="34" charset="0"/>
                        <a:ea typeface="Calibri"/>
                        <a:cs typeface="Arial" pitchFamily="34" charset="0"/>
                      </a:endParaRPr>
                    </a:p>
                  </a:txBody>
                  <a:tcPr marL="68580" marR="68580" marT="0" marB="0"/>
                </a:tc>
              </a:tr>
              <a:tr h="368520">
                <a:tc>
                  <a:txBody>
                    <a:bodyPr/>
                    <a:lstStyle/>
                    <a:p>
                      <a:pPr algn="r" rtl="1">
                        <a:lnSpc>
                          <a:spcPct val="115000"/>
                        </a:lnSpc>
                        <a:spcAft>
                          <a:spcPts val="0"/>
                        </a:spcAft>
                      </a:pPr>
                      <a:r>
                        <a:rPr lang="fa-IR" sz="2400">
                          <a:effectLst/>
                          <a:cs typeface="0 Koodak Bold" pitchFamily="2" charset="-78"/>
                        </a:rPr>
                        <a:t>قرقیزستان</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20/2</a:t>
                      </a:r>
                      <a:endParaRPr lang="en-US" sz="2400" dirty="0">
                        <a:effectLst/>
                        <a:latin typeface="Arial" pitchFamily="34" charset="0"/>
                        <a:ea typeface="Calibri"/>
                        <a:cs typeface="Arial" pitchFamily="34" charset="0"/>
                      </a:endParaRPr>
                    </a:p>
                  </a:txBody>
                  <a:tcPr marL="68580" marR="68580" marT="0" marB="0"/>
                </a:tc>
                <a:tc>
                  <a:txBody>
                    <a:bodyPr/>
                    <a:lstStyle/>
                    <a:p>
                      <a:pPr algn="r" rtl="1">
                        <a:lnSpc>
                          <a:spcPct val="115000"/>
                        </a:lnSpc>
                        <a:spcAft>
                          <a:spcPts val="0"/>
                        </a:spcAft>
                      </a:pPr>
                      <a:r>
                        <a:rPr lang="fa-IR" sz="2400">
                          <a:effectLst/>
                          <a:cs typeface="0 Koodak Bold" pitchFamily="2" charset="-78"/>
                        </a:rPr>
                        <a:t>لیبی</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5/5</a:t>
                      </a:r>
                      <a:endParaRPr lang="en-US" sz="2400" dirty="0">
                        <a:effectLst/>
                        <a:latin typeface="Arial" pitchFamily="34" charset="0"/>
                        <a:ea typeface="Calibri"/>
                        <a:cs typeface="Arial" pitchFamily="34" charset="0"/>
                      </a:endParaRPr>
                    </a:p>
                  </a:txBody>
                  <a:tcPr marL="68580" marR="68580" marT="0" marB="0"/>
                </a:tc>
              </a:tr>
              <a:tr h="368520">
                <a:tc>
                  <a:txBody>
                    <a:bodyPr/>
                    <a:lstStyle/>
                    <a:p>
                      <a:pPr algn="r" rtl="1">
                        <a:lnSpc>
                          <a:spcPct val="115000"/>
                        </a:lnSpc>
                        <a:spcAft>
                          <a:spcPts val="0"/>
                        </a:spcAft>
                      </a:pPr>
                      <a:r>
                        <a:rPr lang="fa-IR" sz="2400">
                          <a:effectLst/>
                          <a:cs typeface="0 Koodak Bold" pitchFamily="2" charset="-78"/>
                        </a:rPr>
                        <a:t>اردن</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18/7</a:t>
                      </a:r>
                      <a:endParaRPr lang="en-US" sz="2400" dirty="0">
                        <a:effectLst/>
                        <a:latin typeface="Arial" pitchFamily="34" charset="0"/>
                        <a:ea typeface="Calibri"/>
                        <a:cs typeface="Arial" pitchFamily="34" charset="0"/>
                      </a:endParaRPr>
                    </a:p>
                  </a:txBody>
                  <a:tcPr marL="68580" marR="68580" marT="0" marB="0"/>
                </a:tc>
                <a:tc>
                  <a:txBody>
                    <a:bodyPr/>
                    <a:lstStyle/>
                    <a:p>
                      <a:pPr algn="r" rtl="1">
                        <a:lnSpc>
                          <a:spcPct val="115000"/>
                        </a:lnSpc>
                        <a:spcAft>
                          <a:spcPts val="0"/>
                        </a:spcAft>
                      </a:pPr>
                      <a:r>
                        <a:rPr lang="fa-IR" sz="2400">
                          <a:effectLst/>
                          <a:cs typeface="0 Koodak Bold" pitchFamily="2" charset="-78"/>
                        </a:rPr>
                        <a:t> </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endParaRPr lang="en-US" sz="2400" dirty="0">
                        <a:effectLst/>
                        <a:latin typeface="Calibri"/>
                        <a:ea typeface="Calibri"/>
                        <a:cs typeface="0 Koodak Bold" pitchFamily="2" charset="-78"/>
                      </a:endParaRPr>
                    </a:p>
                  </a:txBody>
                  <a:tcPr marL="68580" marR="68580" marT="0" marB="0"/>
                </a:tc>
              </a:tr>
              <a:tr h="368520">
                <a:tc>
                  <a:txBody>
                    <a:bodyPr/>
                    <a:lstStyle/>
                    <a:p>
                      <a:pPr algn="r" rtl="1">
                        <a:lnSpc>
                          <a:spcPct val="115000"/>
                        </a:lnSpc>
                        <a:spcAft>
                          <a:spcPts val="0"/>
                        </a:spcAft>
                      </a:pPr>
                      <a:r>
                        <a:rPr lang="fa-IR" sz="2400">
                          <a:effectLst/>
                          <a:cs typeface="0 Koodak Bold" pitchFamily="2" charset="-78"/>
                        </a:rPr>
                        <a:t>بحرین</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18/6</a:t>
                      </a:r>
                      <a:endParaRPr lang="en-US" sz="2400" dirty="0">
                        <a:effectLst/>
                        <a:latin typeface="Arial" pitchFamily="34" charset="0"/>
                        <a:ea typeface="Calibri"/>
                        <a:cs typeface="Arial" pitchFamily="34" charset="0"/>
                      </a:endParaRPr>
                    </a:p>
                  </a:txBody>
                  <a:tcPr marL="68580" marR="68580" marT="0" marB="0"/>
                </a:tc>
                <a:tc>
                  <a:txBody>
                    <a:bodyPr/>
                    <a:lstStyle/>
                    <a:p>
                      <a:pPr algn="r" rtl="1">
                        <a:lnSpc>
                          <a:spcPct val="115000"/>
                        </a:lnSpc>
                        <a:spcAft>
                          <a:spcPts val="0"/>
                        </a:spcAft>
                      </a:pPr>
                      <a:r>
                        <a:rPr lang="fa-IR" sz="2400">
                          <a:effectLst/>
                          <a:cs typeface="0 Koodak Bold" pitchFamily="2" charset="-78"/>
                        </a:rPr>
                        <a:t> </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endParaRPr lang="en-US" sz="2400">
                        <a:effectLst/>
                        <a:latin typeface="Calibri"/>
                        <a:ea typeface="Calibri"/>
                        <a:cs typeface="0 Koodak Bold" pitchFamily="2" charset="-78"/>
                      </a:endParaRPr>
                    </a:p>
                  </a:txBody>
                  <a:tcPr marL="68580" marR="68580" marT="0" marB="0"/>
                </a:tc>
              </a:tr>
              <a:tr h="428579">
                <a:tc>
                  <a:txBody>
                    <a:bodyPr/>
                    <a:lstStyle/>
                    <a:p>
                      <a:pPr algn="r" rtl="1">
                        <a:lnSpc>
                          <a:spcPct val="115000"/>
                        </a:lnSpc>
                        <a:spcAft>
                          <a:spcPts val="0"/>
                        </a:spcAft>
                      </a:pPr>
                      <a:r>
                        <a:rPr lang="fa-IR" sz="2400">
                          <a:effectLst/>
                          <a:cs typeface="0 Koodak Bold" pitchFamily="2" charset="-78"/>
                        </a:rPr>
                        <a:t>فلسطین اشغالی</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14/7</a:t>
                      </a:r>
                      <a:endParaRPr lang="en-US" sz="2400" dirty="0">
                        <a:effectLst/>
                        <a:latin typeface="Arial" pitchFamily="34" charset="0"/>
                        <a:ea typeface="Calibri"/>
                        <a:cs typeface="Arial" pitchFamily="34" charset="0"/>
                      </a:endParaRPr>
                    </a:p>
                  </a:txBody>
                  <a:tcPr marL="68580" marR="68580" marT="0" marB="0"/>
                </a:tc>
                <a:tc>
                  <a:txBody>
                    <a:bodyPr/>
                    <a:lstStyle/>
                    <a:p>
                      <a:pPr algn="r" rtl="1">
                        <a:lnSpc>
                          <a:spcPct val="115000"/>
                        </a:lnSpc>
                        <a:spcAft>
                          <a:spcPts val="0"/>
                        </a:spcAft>
                      </a:pPr>
                      <a:r>
                        <a:rPr lang="fa-IR" sz="2400">
                          <a:effectLst/>
                          <a:cs typeface="0 Koodak Bold" pitchFamily="2" charset="-78"/>
                        </a:rPr>
                        <a:t> </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endParaRPr lang="en-US" sz="2400">
                        <a:effectLst/>
                        <a:latin typeface="Calibri"/>
                        <a:ea typeface="Calibri"/>
                        <a:cs typeface="0 Koodak Bold" pitchFamily="2" charset="-78"/>
                      </a:endParaRPr>
                    </a:p>
                  </a:txBody>
                  <a:tcPr marL="68580" marR="68580" marT="0" marB="0"/>
                </a:tc>
              </a:tr>
              <a:tr h="368520">
                <a:tc>
                  <a:txBody>
                    <a:bodyPr/>
                    <a:lstStyle/>
                    <a:p>
                      <a:pPr algn="r" rtl="1">
                        <a:lnSpc>
                          <a:spcPct val="115000"/>
                        </a:lnSpc>
                        <a:spcAft>
                          <a:spcPts val="0"/>
                        </a:spcAft>
                      </a:pPr>
                      <a:r>
                        <a:rPr lang="fa-IR" sz="2400" dirty="0">
                          <a:effectLst/>
                          <a:cs typeface="0 Koodak Bold" pitchFamily="2" charset="-78"/>
                        </a:rPr>
                        <a:t>مصر</a:t>
                      </a:r>
                      <a:endParaRPr lang="en-US" sz="2400"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13/4</a:t>
                      </a:r>
                      <a:endParaRPr lang="en-US" sz="2400" dirty="0">
                        <a:effectLst/>
                        <a:latin typeface="Arial" pitchFamily="34" charset="0"/>
                        <a:ea typeface="Calibri"/>
                        <a:cs typeface="Arial" pitchFamily="34" charset="0"/>
                      </a:endParaRPr>
                    </a:p>
                  </a:txBody>
                  <a:tcPr marL="68580" marR="68580" marT="0" marB="0"/>
                </a:tc>
                <a:tc>
                  <a:txBody>
                    <a:bodyPr/>
                    <a:lstStyle/>
                    <a:p>
                      <a:pPr algn="r" rtl="1">
                        <a:lnSpc>
                          <a:spcPct val="115000"/>
                        </a:lnSpc>
                        <a:spcAft>
                          <a:spcPts val="0"/>
                        </a:spcAft>
                      </a:pPr>
                      <a:r>
                        <a:rPr lang="fa-IR" sz="2400">
                          <a:effectLst/>
                          <a:cs typeface="0 Koodak Bold" pitchFamily="2" charset="-78"/>
                        </a:rPr>
                        <a:t> </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endParaRPr lang="en-US" sz="2400">
                        <a:effectLst/>
                        <a:latin typeface="Calibri"/>
                        <a:ea typeface="Calibri"/>
                        <a:cs typeface="0 Koodak Bold" pitchFamily="2" charset="-78"/>
                      </a:endParaRPr>
                    </a:p>
                  </a:txBody>
                  <a:tcPr marL="68580" marR="68580" marT="0" marB="0"/>
                </a:tc>
              </a:tr>
              <a:tr h="368520">
                <a:tc>
                  <a:txBody>
                    <a:bodyPr/>
                    <a:lstStyle/>
                    <a:p>
                      <a:pPr algn="r" rtl="1">
                        <a:lnSpc>
                          <a:spcPct val="115000"/>
                        </a:lnSpc>
                        <a:spcAft>
                          <a:spcPts val="0"/>
                        </a:spcAft>
                      </a:pPr>
                      <a:r>
                        <a:rPr lang="fa-IR" sz="2400" dirty="0">
                          <a:effectLst/>
                          <a:cs typeface="0 Koodak Bold" pitchFamily="2" charset="-78"/>
                        </a:rPr>
                        <a:t>آذربایجان</a:t>
                      </a:r>
                      <a:endParaRPr lang="en-US" sz="2400"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13/1</a:t>
                      </a:r>
                      <a:endParaRPr lang="en-US" sz="2400" dirty="0">
                        <a:effectLst/>
                        <a:latin typeface="Arial" pitchFamily="34" charset="0"/>
                        <a:ea typeface="Calibri"/>
                        <a:cs typeface="Arial" pitchFamily="34" charset="0"/>
                      </a:endParaRPr>
                    </a:p>
                  </a:txBody>
                  <a:tcPr marL="68580" marR="68580" marT="0" marB="0"/>
                </a:tc>
                <a:tc>
                  <a:txBody>
                    <a:bodyPr/>
                    <a:lstStyle/>
                    <a:p>
                      <a:pPr algn="r" rtl="1">
                        <a:lnSpc>
                          <a:spcPct val="115000"/>
                        </a:lnSpc>
                        <a:spcAft>
                          <a:spcPts val="0"/>
                        </a:spcAft>
                      </a:pPr>
                      <a:r>
                        <a:rPr lang="fa-IR" sz="2400">
                          <a:effectLst/>
                          <a:cs typeface="0 Koodak Bold" pitchFamily="2" charset="-78"/>
                        </a:rPr>
                        <a:t> </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endParaRPr lang="en-US" sz="2400">
                        <a:effectLst/>
                        <a:latin typeface="Calibri"/>
                        <a:ea typeface="Calibri"/>
                        <a:cs typeface="0 Koodak Bold" pitchFamily="2" charset="-78"/>
                      </a:endParaRPr>
                    </a:p>
                  </a:txBody>
                  <a:tcPr marL="68580" marR="68580" marT="0" marB="0"/>
                </a:tc>
              </a:tr>
              <a:tr h="368520">
                <a:tc>
                  <a:txBody>
                    <a:bodyPr/>
                    <a:lstStyle/>
                    <a:p>
                      <a:pPr algn="r" rtl="1">
                        <a:lnSpc>
                          <a:spcPct val="115000"/>
                        </a:lnSpc>
                        <a:spcAft>
                          <a:spcPts val="0"/>
                        </a:spcAft>
                      </a:pPr>
                      <a:r>
                        <a:rPr lang="fa-IR" sz="2000" dirty="0">
                          <a:effectLst/>
                          <a:cs typeface="0 Koodak Bold" pitchFamily="2" charset="-78"/>
                        </a:rPr>
                        <a:t>بوسنی هرزگوین</a:t>
                      </a:r>
                      <a:endParaRPr lang="en-US" sz="2000" dirty="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r>
                        <a:rPr lang="fa-IR" sz="2400" dirty="0" smtClean="0">
                          <a:effectLst/>
                          <a:latin typeface="Arial" pitchFamily="34" charset="0"/>
                          <a:ea typeface="Calibri"/>
                          <a:cs typeface="Arial" pitchFamily="34" charset="0"/>
                        </a:rPr>
                        <a:t>9/6</a:t>
                      </a:r>
                      <a:endParaRPr lang="en-US" sz="2400" dirty="0">
                        <a:effectLst/>
                        <a:latin typeface="Arial" pitchFamily="34" charset="0"/>
                        <a:ea typeface="Calibri"/>
                        <a:cs typeface="Arial" pitchFamily="34" charset="0"/>
                      </a:endParaRPr>
                    </a:p>
                  </a:txBody>
                  <a:tcPr marL="68580" marR="68580" marT="0" marB="0"/>
                </a:tc>
                <a:tc>
                  <a:txBody>
                    <a:bodyPr/>
                    <a:lstStyle/>
                    <a:p>
                      <a:pPr algn="r" rtl="1">
                        <a:lnSpc>
                          <a:spcPct val="115000"/>
                        </a:lnSpc>
                        <a:spcAft>
                          <a:spcPts val="0"/>
                        </a:spcAft>
                      </a:pPr>
                      <a:r>
                        <a:rPr lang="fa-IR" sz="2400">
                          <a:effectLst/>
                          <a:cs typeface="0 Koodak Bold" pitchFamily="2" charset="-78"/>
                        </a:rPr>
                        <a:t> </a:t>
                      </a:r>
                      <a:endParaRPr lang="en-US" sz="2400">
                        <a:effectLst/>
                        <a:latin typeface="Calibri"/>
                        <a:ea typeface="Calibri"/>
                        <a:cs typeface="0 Koodak Bold" pitchFamily="2" charset="-78"/>
                      </a:endParaRPr>
                    </a:p>
                  </a:txBody>
                  <a:tcPr marL="68580" marR="68580" marT="0" marB="0"/>
                </a:tc>
                <a:tc>
                  <a:txBody>
                    <a:bodyPr/>
                    <a:lstStyle/>
                    <a:p>
                      <a:pPr algn="r" rtl="1">
                        <a:lnSpc>
                          <a:spcPct val="115000"/>
                        </a:lnSpc>
                        <a:spcAft>
                          <a:spcPts val="0"/>
                        </a:spcAft>
                      </a:pPr>
                      <a:endParaRPr lang="en-US" sz="2400" dirty="0">
                        <a:effectLst/>
                        <a:latin typeface="Calibri"/>
                        <a:ea typeface="Calibri"/>
                        <a:cs typeface="0 Koodak Bold" pitchFamily="2" charset="-78"/>
                      </a:endParaRPr>
                    </a:p>
                  </a:txBody>
                  <a:tcPr marL="68580" marR="68580" marT="0" marB="0"/>
                </a:tc>
              </a:tr>
            </a:tbl>
          </a:graphicData>
        </a:graphic>
      </p:graphicFrame>
    </p:spTree>
    <p:extLst>
      <p:ext uri="{BB962C8B-B14F-4D97-AF65-F5344CB8AC3E}">
        <p14:creationId xmlns:p14="http://schemas.microsoft.com/office/powerpoint/2010/main" val="42656023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nchor="t">
            <a:noAutofit/>
          </a:bodyPr>
          <a:lstStyle/>
          <a:p>
            <a:pPr algn="ctr"/>
            <a:r>
              <a:rPr lang="fa-IR" b="1" dirty="0">
                <a:solidFill>
                  <a:srgbClr val="00B050"/>
                </a:solidFill>
                <a:cs typeface="0 Mitra" pitchFamily="2" charset="-78"/>
              </a:rPr>
              <a:t>علل طلاق</a:t>
            </a:r>
            <a:r>
              <a:rPr lang="en-US" b="1" dirty="0">
                <a:solidFill>
                  <a:srgbClr val="00B050"/>
                </a:solidFill>
                <a:cs typeface="0 Mitra" pitchFamily="2" charset="-78"/>
              </a:rPr>
              <a:t/>
            </a:r>
            <a:br>
              <a:rPr lang="en-US" b="1" dirty="0">
                <a:solidFill>
                  <a:srgbClr val="00B050"/>
                </a:solidFill>
                <a:cs typeface="0 Mitra" pitchFamily="2" charset="-78"/>
              </a:rPr>
            </a:br>
            <a:endParaRPr lang="fa-IR" b="1" dirty="0">
              <a:solidFill>
                <a:srgbClr val="00B050"/>
              </a:solidFill>
              <a:cs typeface="0 Mitra" pitchFamily="2" charset="-78"/>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981381854"/>
              </p:ext>
            </p:extLst>
          </p:nvPr>
        </p:nvGraphicFramePr>
        <p:xfrm>
          <a:off x="179512" y="1340768"/>
          <a:ext cx="84204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1675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3528" y="0"/>
            <a:ext cx="8576274" cy="6607913"/>
          </a:xfrm>
        </p:spPr>
      </p:pic>
    </p:spTree>
    <p:extLst>
      <p:ext uri="{BB962C8B-B14F-4D97-AF65-F5344CB8AC3E}">
        <p14:creationId xmlns:p14="http://schemas.microsoft.com/office/powerpoint/2010/main" val="2979944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25641214"/>
              </p:ext>
            </p:extLst>
          </p:nvPr>
        </p:nvGraphicFramePr>
        <p:xfrm>
          <a:off x="179512" y="260648"/>
          <a:ext cx="878497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5508104" y="1052736"/>
            <a:ext cx="3312368" cy="1512168"/>
          </a:xfrm>
        </p:spPr>
        <p:style>
          <a:lnRef idx="0">
            <a:schemeClr val="accent1"/>
          </a:lnRef>
          <a:fillRef idx="3">
            <a:schemeClr val="accent1"/>
          </a:fillRef>
          <a:effectRef idx="3">
            <a:schemeClr val="accent1"/>
          </a:effectRef>
          <a:fontRef idx="minor">
            <a:schemeClr val="lt1"/>
          </a:fontRef>
        </p:style>
        <p:txBody>
          <a:bodyPr>
            <a:normAutofit fontScale="90000"/>
          </a:bodyPr>
          <a:lstStyle/>
          <a:p>
            <a:pPr marL="0" lvl="0" indent="0" algn="ctr">
              <a:buNone/>
            </a:pPr>
            <a:r>
              <a:rPr lang="fa-IR" spc="-150" dirty="0">
                <a:ln>
                  <a:solidFill>
                    <a:schemeClr val="tx1"/>
                  </a:solidFill>
                </a:ln>
                <a:solidFill>
                  <a:srgbClr val="92D050"/>
                </a:solidFill>
                <a:cs typeface="B Titr" pitchFamily="2" charset="-78"/>
              </a:rPr>
              <a:t>مهارت های </a:t>
            </a:r>
            <a:r>
              <a:rPr lang="fa-IR" spc="-150" dirty="0" smtClean="0">
                <a:ln>
                  <a:solidFill>
                    <a:schemeClr val="tx1"/>
                  </a:solidFill>
                </a:ln>
                <a:solidFill>
                  <a:srgbClr val="92D050"/>
                </a:solidFill>
                <a:cs typeface="B Titr" pitchFamily="2" charset="-78"/>
              </a:rPr>
              <a:t>انتخاب</a:t>
            </a:r>
            <a:br>
              <a:rPr lang="fa-IR" spc="-150" dirty="0" smtClean="0">
                <a:ln>
                  <a:solidFill>
                    <a:schemeClr val="tx1"/>
                  </a:solidFill>
                </a:ln>
                <a:solidFill>
                  <a:srgbClr val="92D050"/>
                </a:solidFill>
                <a:cs typeface="B Titr" pitchFamily="2" charset="-78"/>
              </a:rPr>
            </a:br>
            <a:r>
              <a:rPr lang="fa-IR" spc="-150" dirty="0" smtClean="0">
                <a:ln>
                  <a:solidFill>
                    <a:schemeClr val="tx1"/>
                  </a:solidFill>
                </a:ln>
                <a:solidFill>
                  <a:srgbClr val="92D050"/>
                </a:solidFill>
                <a:cs typeface="B Titr" pitchFamily="2" charset="-78"/>
              </a:rPr>
              <a:t> </a:t>
            </a:r>
            <a:r>
              <a:rPr lang="fa-IR" spc="-150" dirty="0">
                <a:ln>
                  <a:solidFill>
                    <a:schemeClr val="tx1"/>
                  </a:solidFill>
                </a:ln>
                <a:solidFill>
                  <a:srgbClr val="92D050"/>
                </a:solidFill>
                <a:cs typeface="B Titr" pitchFamily="2" charset="-78"/>
              </a:rPr>
              <a:t>همسر شایسته </a:t>
            </a:r>
            <a:r>
              <a:rPr lang="fa-IR" spc="-150" dirty="0">
                <a:ln>
                  <a:solidFill>
                    <a:schemeClr val="tx1"/>
                  </a:solidFill>
                </a:ln>
                <a:cs typeface="B Titr" pitchFamily="2" charset="-78"/>
              </a:rPr>
              <a:t/>
            </a:r>
            <a:br>
              <a:rPr lang="fa-IR" spc="-150" dirty="0">
                <a:ln>
                  <a:solidFill>
                    <a:schemeClr val="tx1"/>
                  </a:solidFill>
                </a:ln>
                <a:cs typeface="B Titr" pitchFamily="2" charset="-78"/>
              </a:rPr>
            </a:br>
            <a:endParaRPr lang="fa-IR" spc="-150" dirty="0">
              <a:ln>
                <a:solidFill>
                  <a:schemeClr val="tx1"/>
                </a:solidFill>
              </a:ln>
              <a:cs typeface="B Titr" pitchFamily="2" charset="-78"/>
            </a:endParaRPr>
          </a:p>
        </p:txBody>
      </p:sp>
      <p:sp>
        <p:nvSpPr>
          <p:cNvPr id="4" name="Content Placeholder 3"/>
          <p:cNvSpPr>
            <a:spLocks noGrp="1"/>
          </p:cNvSpPr>
          <p:nvPr>
            <p:ph sz="quarter" idx="13"/>
          </p:nvPr>
        </p:nvSpPr>
        <p:spPr>
          <a:xfrm flipV="1">
            <a:off x="457200" y="6126163"/>
            <a:ext cx="8229600" cy="45719"/>
          </a:xfrm>
        </p:spPr>
        <p:txBody>
          <a:bodyPr>
            <a:normAutofit fontScale="25000" lnSpcReduction="20000"/>
          </a:bodyPr>
          <a:lstStyle/>
          <a:p>
            <a:endParaRPr lang="fa-IR" dirty="0"/>
          </a:p>
        </p:txBody>
      </p:sp>
    </p:spTree>
    <p:extLst>
      <p:ext uri="{BB962C8B-B14F-4D97-AF65-F5344CB8AC3E}">
        <p14:creationId xmlns:p14="http://schemas.microsoft.com/office/powerpoint/2010/main" val="3795238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746192480"/>
              </p:ext>
            </p:extLst>
          </p:nvPr>
        </p:nvGraphicFramePr>
        <p:xfrm>
          <a:off x="0" y="115888"/>
          <a:ext cx="9144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8497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PIKCHER\عکس\56035.JPG"/>
          <p:cNvPicPr>
            <a:picLocks noChangeAspect="1" noChangeArrowheads="1"/>
          </p:cNvPicPr>
          <p:nvPr/>
        </p:nvPicPr>
        <p:blipFill>
          <a:blip r:embed="rId2"/>
          <a:srcRect/>
          <a:stretch>
            <a:fillRect/>
          </a:stretch>
        </p:blipFill>
        <p:spPr bwMode="auto">
          <a:xfrm>
            <a:off x="762000" y="3886200"/>
            <a:ext cx="3048000" cy="2971800"/>
          </a:xfrm>
          <a:prstGeom prst="rect">
            <a:avLst/>
          </a:prstGeom>
          <a:noFill/>
        </p:spPr>
      </p:pic>
      <p:sp>
        <p:nvSpPr>
          <p:cNvPr id="3" name="Subtitle 2"/>
          <p:cNvSpPr>
            <a:spLocks noGrp="1"/>
          </p:cNvSpPr>
          <p:nvPr>
            <p:ph type="subTitle" idx="1"/>
          </p:nvPr>
        </p:nvSpPr>
        <p:spPr>
          <a:xfrm>
            <a:off x="228600" y="228600"/>
            <a:ext cx="8534400" cy="6248400"/>
          </a:xfrm>
        </p:spPr>
        <p:txBody>
          <a:bodyPr>
            <a:noAutofit/>
          </a:bodyPr>
          <a:lstStyle/>
          <a:p>
            <a:pPr lvl="0" algn="just" rtl="1"/>
            <a:r>
              <a:rPr lang="fa-IR" sz="2800" b="1" dirty="0" smtClean="0">
                <a:solidFill>
                  <a:srgbClr val="FF0000"/>
                </a:solidFill>
                <a:effectLst>
                  <a:outerShdw blurRad="38100" dist="38100" dir="2700000" algn="tl">
                    <a:srgbClr val="000000">
                      <a:alpha val="43137"/>
                    </a:srgbClr>
                  </a:outerShdw>
                </a:effectLst>
                <a:cs typeface="B Titr" pitchFamily="2" charset="-78"/>
              </a:rPr>
              <a:t>نکته مهم :</a:t>
            </a: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ازدواج در سنین پایین تر بیشتر متاثراز فضای هیجانی و احساسی صورت می پذیرد تا فضای اندیشه و تفکر.</a:t>
            </a:r>
          </a:p>
          <a:p>
            <a:pPr lvl="0"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از این رو تصمیم سازی در این سنین با توجه به فضای غالب که فضای هیجانی و احساسی است – </a:t>
            </a:r>
            <a:r>
              <a:rPr lang="fa-IR" sz="2800" b="1" u="sng" dirty="0" smtClean="0">
                <a:solidFill>
                  <a:srgbClr val="C00000"/>
                </a:solidFill>
                <a:effectLst>
                  <a:outerShdw blurRad="38100" dist="38100" dir="2700000" algn="tl">
                    <a:srgbClr val="000000">
                      <a:alpha val="43137"/>
                    </a:srgbClr>
                  </a:outerShdw>
                </a:effectLst>
                <a:cs typeface="B Nazanin" pitchFamily="2" charset="-78"/>
              </a:rPr>
              <a:t>فرد را دچار خطای شناختی </a:t>
            </a:r>
            <a:r>
              <a:rPr lang="fa-IR" sz="2800" b="1" dirty="0" smtClean="0">
                <a:solidFill>
                  <a:schemeClr val="tx1"/>
                </a:solidFill>
                <a:effectLst>
                  <a:outerShdw blurRad="38100" dist="38100" dir="2700000" algn="tl">
                    <a:srgbClr val="000000">
                      <a:alpha val="43137"/>
                    </a:srgbClr>
                  </a:outerShdw>
                </a:effectLst>
                <a:cs typeface="B Nazanin" pitchFamily="2" charset="-78"/>
              </a:rPr>
              <a:t>می کند.</a:t>
            </a:r>
            <a:endParaRPr lang="en-US" sz="2800" b="1" dirty="0" smtClean="0">
              <a:solidFill>
                <a:srgbClr val="FF6600"/>
              </a:solidFill>
              <a:effectLst>
                <a:outerShdw blurRad="38100" dist="38100" dir="2700000" algn="tl">
                  <a:srgbClr val="000000">
                    <a:alpha val="43137"/>
                  </a:srgbClr>
                </a:outerShdw>
              </a:effectLst>
              <a:cs typeface="B Nazanin" pitchFamily="2" charset="-78"/>
            </a:endParaRPr>
          </a:p>
          <a:p>
            <a:pPr algn="just" rtl="1"/>
            <a:endParaRPr lang="en-US" sz="2800" b="1" dirty="0" smtClean="0">
              <a:solidFill>
                <a:srgbClr val="FF00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596526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1731</TotalTime>
  <Words>4817</Words>
  <Application>Microsoft Office PowerPoint</Application>
  <PresentationFormat>On-screen Show (4:3)</PresentationFormat>
  <Paragraphs>515</Paragraphs>
  <Slides>80</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80</vt:i4>
      </vt:variant>
    </vt:vector>
  </HeadingPairs>
  <TitlesOfParts>
    <vt:vector size="85" baseType="lpstr">
      <vt:lpstr>Slipstream</vt:lpstr>
      <vt:lpstr>Solstice</vt:lpstr>
      <vt:lpstr>Equity</vt:lpstr>
      <vt:lpstr>1_Austin</vt:lpstr>
      <vt:lpstr>Document</vt:lpstr>
      <vt:lpstr>PowerPoint Presentation</vt:lpstr>
      <vt:lpstr>PowerPoint Presentation</vt:lpstr>
      <vt:lpstr>PowerPoint Presentation</vt:lpstr>
      <vt:lpstr>پیامدهای روابط آزاد </vt:lpstr>
      <vt:lpstr>پیامدهای دوستی با غیر هم جنس</vt:lpstr>
      <vt:lpstr>PowerPoint Presentation</vt:lpstr>
      <vt:lpstr>PowerPoint Presentation</vt:lpstr>
      <vt:lpstr>مهارت های انتخاب  همسر شایسته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برخی موانع در مسیر ازدواج  </vt:lpstr>
      <vt:lpstr>فصل دوم </vt:lpstr>
      <vt:lpstr>کارکردهای خانواده :  </vt:lpstr>
      <vt:lpstr>فصل چهارم</vt:lpstr>
      <vt:lpstr>PowerPoint Presentation</vt:lpstr>
      <vt:lpstr>PowerPoint Presentation</vt:lpstr>
      <vt:lpstr>نسبت  طلاق به ازدواج در کشورهای غیراسلامی (درصد)(میانگین 2003-1999)</vt:lpstr>
      <vt:lpstr>نسبت طلاق به ازدواج در کشورهای اسلامی (درصد) (میانگین 2003-1999) </vt:lpstr>
      <vt:lpstr>علل طلاق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aram</dc:creator>
  <cp:lastModifiedBy>Salon1 Salon1</cp:lastModifiedBy>
  <cp:revision>164</cp:revision>
  <dcterms:created xsi:type="dcterms:W3CDTF">2014-08-12T18:15:41Z</dcterms:created>
  <dcterms:modified xsi:type="dcterms:W3CDTF">2015-01-14T09:24:42Z</dcterms:modified>
</cp:coreProperties>
</file>